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61" r:id="rId3"/>
  </p:sldMasterIdLst>
  <p:notesMasterIdLst>
    <p:notesMasterId r:id="rId5"/>
  </p:notesMasterIdLst>
  <p:handoutMasterIdLst>
    <p:handoutMasterId r:id="rId18"/>
  </p:handoutMasterIdLst>
  <p:sldIdLst>
    <p:sldId id="3122" r:id="rId4"/>
    <p:sldId id="3132" r:id="rId6"/>
    <p:sldId id="3133" r:id="rId7"/>
    <p:sldId id="3146" r:id="rId8"/>
    <p:sldId id="3147" r:id="rId9"/>
    <p:sldId id="3148" r:id="rId10"/>
    <p:sldId id="3140" r:id="rId11"/>
    <p:sldId id="3150" r:id="rId12"/>
    <p:sldId id="3142" r:id="rId13"/>
    <p:sldId id="3149" r:id="rId14"/>
    <p:sldId id="3134" r:id="rId15"/>
    <p:sldId id="3143" r:id="rId16"/>
    <p:sldId id="1363" r:id="rId17"/>
  </p:sldIdLst>
  <p:sldSz cx="17068800" cy="9601200"/>
  <p:notesSz cx="7099300" cy="10234295"/>
  <p:defaultTextStyle>
    <a:defPPr>
      <a:defRPr lang="zh-CN"/>
    </a:defPPr>
    <a:lvl1pPr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1pPr>
    <a:lvl2pPr marL="716915"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2pPr>
    <a:lvl3pPr marL="143383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3pPr>
    <a:lvl4pPr marL="2150745"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4pPr>
    <a:lvl5pPr marL="286766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5pPr>
    <a:lvl6pPr marL="3584575" algn="l" defTabSz="1433830" rtl="0" eaLnBrk="1" latinLnBrk="0" hangingPunct="1">
      <a:defRPr kern="1200">
        <a:solidFill>
          <a:schemeClr val="tx1"/>
        </a:solidFill>
        <a:latin typeface="Arial" panose="020B0704020202020204" pitchFamily="34" charset="0"/>
        <a:ea typeface="宋体" pitchFamily="2" charset="-122"/>
        <a:cs typeface="+mn-cs"/>
      </a:defRPr>
    </a:lvl6pPr>
    <a:lvl7pPr marL="4301490" algn="l" defTabSz="1433830" rtl="0" eaLnBrk="1" latinLnBrk="0" hangingPunct="1">
      <a:defRPr kern="1200">
        <a:solidFill>
          <a:schemeClr val="tx1"/>
        </a:solidFill>
        <a:latin typeface="Arial" panose="020B0704020202020204" pitchFamily="34" charset="0"/>
        <a:ea typeface="宋体" pitchFamily="2" charset="-122"/>
        <a:cs typeface="+mn-cs"/>
      </a:defRPr>
    </a:lvl7pPr>
    <a:lvl8pPr marL="5018405" algn="l" defTabSz="1433830" rtl="0" eaLnBrk="1" latinLnBrk="0" hangingPunct="1">
      <a:defRPr kern="1200">
        <a:solidFill>
          <a:schemeClr val="tx1"/>
        </a:solidFill>
        <a:latin typeface="Arial" panose="020B0704020202020204" pitchFamily="34" charset="0"/>
        <a:ea typeface="宋体" pitchFamily="2" charset="-122"/>
        <a:cs typeface="+mn-cs"/>
      </a:defRPr>
    </a:lvl8pPr>
    <a:lvl9pPr marL="5735320" algn="l" defTabSz="1433830" rtl="0" eaLnBrk="1" latinLnBrk="0" hangingPunct="1">
      <a:defRPr kern="1200">
        <a:solidFill>
          <a:schemeClr val="tx1"/>
        </a:solidFill>
        <a:latin typeface="Arial" panose="020B0704020202020204" pitchFamily="34" charset="0"/>
        <a:ea typeface="宋体" pitchFamily="2" charset="-122"/>
        <a:cs typeface="+mn-cs"/>
      </a:defRPr>
    </a:lvl9pPr>
  </p:defaultTextStyle>
  <p:extLst>
    <p:ext uri="{521415D9-36F7-43E2-AB2F-B90AF26B5E84}">
      <p14:sectionLst xmlns:p14="http://schemas.microsoft.com/office/powerpoint/2010/main">
        <p14:section name="封面" id="{9342101D-A814-45F4-AD5A-6895875A128A}">
          <p14:sldIdLst>
            <p14:sldId id="3122"/>
            <p14:sldId id="3132"/>
            <p14:sldId id="3133"/>
            <p14:sldId id="3146"/>
            <p14:sldId id="3147"/>
            <p14:sldId id="3148"/>
            <p14:sldId id="3140"/>
            <p14:sldId id="3150"/>
            <p14:sldId id="3142"/>
            <p14:sldId id="3149"/>
            <p14:sldId id="3134"/>
            <p14:sldId id="3143"/>
            <p14:sldId id="1363"/>
          </p14:sldIdLst>
        </p14:section>
      </p14:sectionLst>
    </p:ext>
    <p:ext uri="{EFAFB233-063F-42B5-8137-9DF3F51BA10A}">
      <p15:sldGuideLst xmlns:p15="http://schemas.microsoft.com/office/powerpoint/2012/main">
        <p15:guide id="1" orient="horz" pos="3059" userDrawn="1">
          <p15:clr>
            <a:srgbClr val="A4A3A4"/>
          </p15:clr>
        </p15:guide>
        <p15:guide id="2" pos="77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ng Guo" initials="" lastIdx="1" clrIdx="0"/>
  <p:cmAuthor id="1" name="Chen Yaojin" initials="CY" lastIdx="2" clrIdx="0"/>
  <p:cmAuthor id="2" name="作者" initials="A" lastIdx="0" clrIdx="1"/>
  <p:cmAuthor id="4" name="GHY" initials="G"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10F34"/>
    <a:srgbClr val="DD1C1C"/>
    <a:srgbClr val="2F951B"/>
    <a:srgbClr val="F3A0A0"/>
    <a:srgbClr val="7030A0"/>
    <a:srgbClr val="6EADA7"/>
    <a:srgbClr val="262626"/>
    <a:srgbClr val="93131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55" autoAdjust="0"/>
    <p:restoredTop sz="95184" autoAdjust="0"/>
  </p:normalViewPr>
  <p:slideViewPr>
    <p:cSldViewPr showGuides="1">
      <p:cViewPr>
        <p:scale>
          <a:sx n="50" d="100"/>
          <a:sy n="50" d="100"/>
        </p:scale>
        <p:origin x="1368" y="384"/>
      </p:cViewPr>
      <p:guideLst>
        <p:guide orient="horz" pos="3059"/>
        <p:guide pos="7787"/>
      </p:guideLst>
    </p:cSldViewPr>
  </p:slideViewPr>
  <p:outlineViewPr>
    <p:cViewPr>
      <p:scale>
        <a:sx n="33" d="100"/>
        <a:sy n="33" d="100"/>
      </p:scale>
      <p:origin x="0" y="3300"/>
    </p:cViewPr>
  </p:outlineViewPr>
  <p:notesTextViewPr>
    <p:cViewPr>
      <p:scale>
        <a:sx n="100" d="100"/>
        <a:sy n="100" d="100"/>
      </p:scale>
      <p:origin x="0" y="0"/>
    </p:cViewPr>
  </p:notesTextViewPr>
  <p:sorterViewPr>
    <p:cViewPr varScale="1">
      <p:scale>
        <a:sx n="1" d="1"/>
        <a:sy n="1" d="1"/>
      </p:scale>
      <p:origin x="0" y="-160"/>
    </p:cViewPr>
  </p:sorterViewPr>
  <p:notesViewPr>
    <p:cSldViewPr>
      <p:cViewPr varScale="1">
        <p:scale>
          <a:sx n="45" d="100"/>
          <a:sy n="45" d="100"/>
        </p:scale>
        <p:origin x="2796" y="68"/>
      </p:cViewPr>
      <p:guideLst>
        <p:guide orient="horz" pos="3261"/>
        <p:guide pos="225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59D1844-888A-4AE6-828D-5C6AE9040315}" type="datetimeFigureOut">
              <a:rPr lang="zh-CN" altLang="en-US" smtClean="0"/>
            </a:fld>
            <a:endParaRPr lang="zh-CN" altLang="en-US"/>
          </a:p>
        </p:txBody>
      </p:sp>
      <p:sp>
        <p:nvSpPr>
          <p:cNvPr id="4" name="页脚占位符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FB2549C6-DE8D-4E4A-961E-C75F994C9B2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55E3B73-6D7C-40EF-AE3E-2A6A1CBB7D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4AA51CA-5F86-4FFA-AF76-EFA20A25968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433830" rtl="0" eaLnBrk="1" latinLnBrk="0" hangingPunct="1">
      <a:defRPr sz="1880" kern="1200">
        <a:solidFill>
          <a:schemeClr val="tx1"/>
        </a:solidFill>
        <a:latin typeface="+mn-lt"/>
        <a:ea typeface="+mn-ea"/>
        <a:cs typeface="+mn-cs"/>
      </a:defRPr>
    </a:lvl1pPr>
    <a:lvl2pPr marL="716915" algn="l" defTabSz="1433830" rtl="0" eaLnBrk="1" latinLnBrk="0" hangingPunct="1">
      <a:defRPr sz="1880" kern="1200">
        <a:solidFill>
          <a:schemeClr val="tx1"/>
        </a:solidFill>
        <a:latin typeface="+mn-lt"/>
        <a:ea typeface="+mn-ea"/>
        <a:cs typeface="+mn-cs"/>
      </a:defRPr>
    </a:lvl2pPr>
    <a:lvl3pPr marL="1433830" algn="l" defTabSz="1433830" rtl="0" eaLnBrk="1" latinLnBrk="0" hangingPunct="1">
      <a:defRPr sz="1880" kern="1200">
        <a:solidFill>
          <a:schemeClr val="tx1"/>
        </a:solidFill>
        <a:latin typeface="+mn-lt"/>
        <a:ea typeface="+mn-ea"/>
        <a:cs typeface="+mn-cs"/>
      </a:defRPr>
    </a:lvl3pPr>
    <a:lvl4pPr marL="2150745" algn="l" defTabSz="1433830" rtl="0" eaLnBrk="1" latinLnBrk="0" hangingPunct="1">
      <a:defRPr sz="1880" kern="1200">
        <a:solidFill>
          <a:schemeClr val="tx1"/>
        </a:solidFill>
        <a:latin typeface="+mn-lt"/>
        <a:ea typeface="+mn-ea"/>
        <a:cs typeface="+mn-cs"/>
      </a:defRPr>
    </a:lvl4pPr>
    <a:lvl5pPr marL="2867660" algn="l" defTabSz="1433830" rtl="0" eaLnBrk="1" latinLnBrk="0" hangingPunct="1">
      <a:defRPr sz="1880" kern="1200">
        <a:solidFill>
          <a:schemeClr val="tx1"/>
        </a:solidFill>
        <a:latin typeface="+mn-lt"/>
        <a:ea typeface="+mn-ea"/>
        <a:cs typeface="+mn-cs"/>
      </a:defRPr>
    </a:lvl5pPr>
    <a:lvl6pPr marL="3584575" algn="l" defTabSz="1433830" rtl="0" eaLnBrk="1" latinLnBrk="0" hangingPunct="1">
      <a:defRPr sz="1880" kern="1200">
        <a:solidFill>
          <a:schemeClr val="tx1"/>
        </a:solidFill>
        <a:latin typeface="+mn-lt"/>
        <a:ea typeface="+mn-ea"/>
        <a:cs typeface="+mn-cs"/>
      </a:defRPr>
    </a:lvl6pPr>
    <a:lvl7pPr marL="4301490" algn="l" defTabSz="1433830" rtl="0" eaLnBrk="1" latinLnBrk="0" hangingPunct="1">
      <a:defRPr sz="1880" kern="1200">
        <a:solidFill>
          <a:schemeClr val="tx1"/>
        </a:solidFill>
        <a:latin typeface="+mn-lt"/>
        <a:ea typeface="+mn-ea"/>
        <a:cs typeface="+mn-cs"/>
      </a:defRPr>
    </a:lvl7pPr>
    <a:lvl8pPr marL="5018405" algn="l" defTabSz="1433830" rtl="0" eaLnBrk="1" latinLnBrk="0" hangingPunct="1">
      <a:defRPr sz="1880" kern="1200">
        <a:solidFill>
          <a:schemeClr val="tx1"/>
        </a:solidFill>
        <a:latin typeface="+mn-lt"/>
        <a:ea typeface="+mn-ea"/>
        <a:cs typeface="+mn-cs"/>
      </a:defRPr>
    </a:lvl8pPr>
    <a:lvl9pPr marL="5735320" algn="l" defTabSz="1433830" rtl="0" eaLnBrk="1" latinLnBrk="0" hangingPunct="1">
      <a:defRPr sz="18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42091D-A34B-4AD1-BF8B-2C16CF17495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9700" y="768350"/>
            <a:ext cx="6819900" cy="3836988"/>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9700" y="768350"/>
            <a:ext cx="6819900" cy="3836988"/>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9700" y="768350"/>
            <a:ext cx="6819900" cy="3836988"/>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9700" y="768350"/>
            <a:ext cx="6819900" cy="3836988"/>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9700" y="768350"/>
            <a:ext cx="6819900" cy="3836988"/>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9700" y="768350"/>
            <a:ext cx="6819900" cy="3836988"/>
          </a:xfrm>
        </p:spPr>
      </p:sp>
      <p:sp>
        <p:nvSpPr>
          <p:cNvPr id="3" name="文本占位符 2"/>
          <p:cNvSpPr>
            <a:spLocks noGrp="1"/>
          </p:cNvSpPr>
          <p:nvPr>
            <p:ph type="body" idx="3"/>
          </p:nvPr>
        </p:nvSpPr>
        <p:spPr/>
        <p:txBody>
          <a:bodyPr/>
          <a:lstStyle/>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1</a:t>
            </a:r>
            <a:r>
              <a:rPr lang="zh-CN" altLang="en-US" sz="1200" kern="0" dirty="0">
                <a:latin typeface="+mn-ea"/>
                <a:ea typeface="+mn-ea"/>
                <a:cs typeface="+mn-ea"/>
              </a:rPr>
              <a:t>）线网区：华为云</a:t>
            </a:r>
            <a:r>
              <a:rPr lang="en-US" altLang="zh-CN" sz="1200" kern="0" dirty="0">
                <a:latin typeface="+mn-ea"/>
                <a:ea typeface="+mn-ea"/>
                <a:cs typeface="+mn-ea"/>
              </a:rPr>
              <a:t>manageone8.3.0</a:t>
            </a:r>
            <a:endParaRPr lang="en-US" altLang="zh-CN"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2</a:t>
            </a:r>
            <a:r>
              <a:rPr lang="zh-CN" altLang="en-US" sz="1200" kern="0" dirty="0">
                <a:latin typeface="+mn-ea"/>
                <a:ea typeface="+mn-ea"/>
                <a:cs typeface="+mn-ea"/>
              </a:rPr>
              <a:t>）线路区：华三云</a:t>
            </a:r>
            <a:r>
              <a:rPr lang="en-US" altLang="zh-CN" sz="1200" kern="0" dirty="0" err="1">
                <a:latin typeface="+mn-ea"/>
                <a:ea typeface="+mn-ea"/>
                <a:cs typeface="+mn-ea"/>
              </a:rPr>
              <a:t>cloudos</a:t>
            </a:r>
            <a:r>
              <a:rPr lang="en-US" altLang="zh-CN" sz="1200" kern="0" dirty="0">
                <a:latin typeface="+mn-ea"/>
                <a:ea typeface="+mn-ea"/>
                <a:cs typeface="+mn-ea"/>
              </a:rPr>
              <a:t> E5137(</a:t>
            </a:r>
            <a:r>
              <a:rPr lang="zh-CN" altLang="en-US" sz="1200" kern="0" dirty="0">
                <a:latin typeface="+mn-ea"/>
                <a:ea typeface="+mn-ea"/>
                <a:cs typeface="+mn-ea"/>
              </a:rPr>
              <a:t>主备</a:t>
            </a:r>
            <a:r>
              <a:rPr lang="en-US" altLang="zh-CN" sz="1200" kern="0" dirty="0">
                <a:latin typeface="+mn-ea"/>
                <a:ea typeface="+mn-ea"/>
                <a:cs typeface="+mn-ea"/>
              </a:rPr>
              <a:t>)</a:t>
            </a:r>
            <a:endParaRPr lang="en-US" altLang="zh-CN"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3</a:t>
            </a:r>
            <a:r>
              <a:rPr lang="zh-CN" altLang="en-US" sz="1200" kern="0" dirty="0">
                <a:latin typeface="+mn-ea"/>
                <a:ea typeface="+mn-ea"/>
                <a:cs typeface="+mn-ea"/>
              </a:rPr>
              <a:t>）</a:t>
            </a:r>
            <a:r>
              <a:rPr lang="en-US" altLang="zh-CN" sz="1200" kern="0" dirty="0">
                <a:latin typeface="+mn-ea"/>
                <a:ea typeface="+mn-ea"/>
                <a:cs typeface="+mn-ea"/>
              </a:rPr>
              <a:t>6</a:t>
            </a:r>
            <a:r>
              <a:rPr lang="zh-CN" altLang="en-US" sz="1200" kern="0" dirty="0">
                <a:latin typeface="+mn-ea"/>
                <a:ea typeface="+mn-ea"/>
                <a:cs typeface="+mn-ea"/>
              </a:rPr>
              <a:t>号线云平台：华为</a:t>
            </a:r>
            <a:r>
              <a:rPr lang="en-US" altLang="zh-CN" sz="1200" kern="0" dirty="0">
                <a:latin typeface="+mn-ea"/>
                <a:ea typeface="+mn-ea"/>
                <a:cs typeface="+mn-ea"/>
              </a:rPr>
              <a:t>manageone6.5.1</a:t>
            </a:r>
            <a:endParaRPr lang="en-US" altLang="zh-CN"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4</a:t>
            </a:r>
            <a:r>
              <a:rPr lang="zh-CN" altLang="en-US" sz="1200" kern="0" dirty="0">
                <a:latin typeface="+mn-ea"/>
                <a:ea typeface="+mn-ea"/>
                <a:cs typeface="+mn-ea"/>
              </a:rPr>
              <a:t>）</a:t>
            </a:r>
            <a:r>
              <a:rPr lang="en-US" altLang="zh-CN" sz="1200" kern="0" dirty="0">
                <a:latin typeface="+mn-ea"/>
                <a:ea typeface="+mn-ea"/>
                <a:cs typeface="+mn-ea"/>
              </a:rPr>
              <a:t>10</a:t>
            </a:r>
            <a:r>
              <a:rPr lang="zh-CN" altLang="en-US" sz="1200" kern="0" dirty="0">
                <a:latin typeface="+mn-ea"/>
                <a:ea typeface="+mn-ea"/>
                <a:cs typeface="+mn-ea"/>
              </a:rPr>
              <a:t>号线云平台：华为</a:t>
            </a:r>
            <a:r>
              <a:rPr lang="en-US" altLang="zh-CN" sz="1200" kern="0" dirty="0">
                <a:latin typeface="+mn-ea"/>
                <a:ea typeface="+mn-ea"/>
                <a:cs typeface="+mn-ea"/>
              </a:rPr>
              <a:t>manageone6.5.1</a:t>
            </a:r>
            <a:endParaRPr lang="en-US" altLang="zh-CN"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5</a:t>
            </a:r>
            <a:r>
              <a:rPr lang="zh-CN" altLang="en-US" sz="1200" kern="0" dirty="0">
                <a:latin typeface="+mn-ea"/>
                <a:ea typeface="+mn-ea"/>
                <a:cs typeface="+mn-ea"/>
              </a:rPr>
              <a:t>）大运枢纽云平台：华三云</a:t>
            </a:r>
            <a:r>
              <a:rPr lang="en-US" altLang="zh-CN" sz="1200" kern="0" dirty="0" err="1">
                <a:latin typeface="+mn-ea"/>
                <a:ea typeface="+mn-ea"/>
                <a:cs typeface="+mn-ea"/>
              </a:rPr>
              <a:t>cloudos</a:t>
            </a:r>
            <a:r>
              <a:rPr lang="en-US" altLang="zh-CN" sz="1200" kern="0" dirty="0">
                <a:latin typeface="+mn-ea"/>
                <a:ea typeface="+mn-ea"/>
                <a:cs typeface="+mn-ea"/>
              </a:rPr>
              <a:t> E5136</a:t>
            </a:r>
            <a:endParaRPr lang="en-US" altLang="zh-CN"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6</a:t>
            </a:r>
            <a:r>
              <a:rPr lang="zh-CN" altLang="en-US" sz="1200" kern="0" dirty="0">
                <a:latin typeface="+mn-ea"/>
                <a:ea typeface="+mn-ea"/>
                <a:cs typeface="+mn-ea"/>
              </a:rPr>
              <a:t>）黄木岗枢纽云平台</a:t>
            </a:r>
            <a:r>
              <a:rPr lang="en-US" altLang="zh-CN" sz="1200" kern="0" dirty="0">
                <a:latin typeface="+mn-ea"/>
                <a:ea typeface="+mn-ea"/>
                <a:cs typeface="+mn-ea"/>
              </a:rPr>
              <a:t>: </a:t>
            </a:r>
            <a:r>
              <a:rPr lang="zh-CN" altLang="en-US" sz="1200" kern="0" dirty="0">
                <a:latin typeface="+mn-ea"/>
                <a:ea typeface="+mn-ea"/>
                <a:cs typeface="+mn-ea"/>
              </a:rPr>
              <a:t>华三云</a:t>
            </a:r>
            <a:r>
              <a:rPr lang="en-US" altLang="zh-CN" sz="1200" kern="0" dirty="0" err="1">
                <a:latin typeface="+mn-ea"/>
                <a:ea typeface="+mn-ea"/>
                <a:cs typeface="+mn-ea"/>
              </a:rPr>
              <a:t>cloudos</a:t>
            </a:r>
            <a:r>
              <a:rPr lang="en-US" altLang="zh-CN" sz="1200" kern="0" dirty="0">
                <a:latin typeface="+mn-ea"/>
                <a:ea typeface="+mn-ea"/>
                <a:cs typeface="+mn-ea"/>
              </a:rPr>
              <a:t> E5136</a:t>
            </a:r>
            <a:endParaRPr lang="en-US" altLang="zh-CN"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7</a:t>
            </a:r>
            <a:r>
              <a:rPr lang="zh-CN" altLang="en-US" sz="1200" kern="0" dirty="0">
                <a:latin typeface="+mn-ea"/>
                <a:ea typeface="+mn-ea"/>
                <a:cs typeface="+mn-ea"/>
              </a:rPr>
              <a:t>）线路、线网华三云桌面一套</a:t>
            </a:r>
            <a:endParaRPr lang="zh-CN" altLang="en-US"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8</a:t>
            </a:r>
            <a:r>
              <a:rPr lang="zh-CN" altLang="en-US" sz="1200" kern="0" dirty="0">
                <a:latin typeface="+mn-ea"/>
                <a:ea typeface="+mn-ea"/>
                <a:cs typeface="+mn-ea"/>
              </a:rPr>
              <a:t>）</a:t>
            </a:r>
            <a:r>
              <a:rPr lang="en-US" altLang="zh-CN" sz="1200" kern="0" dirty="0">
                <a:latin typeface="+mn-ea"/>
                <a:ea typeface="+mn-ea"/>
                <a:cs typeface="+mn-ea"/>
              </a:rPr>
              <a:t>6</a:t>
            </a:r>
            <a:r>
              <a:rPr lang="zh-CN" altLang="en-US" sz="1200" kern="0" dirty="0">
                <a:latin typeface="+mn-ea"/>
                <a:ea typeface="+mn-ea"/>
                <a:cs typeface="+mn-ea"/>
              </a:rPr>
              <a:t>号线华为云桌面</a:t>
            </a:r>
            <a:r>
              <a:rPr lang="en-US" altLang="zh-CN" sz="1200" kern="0" dirty="0" err="1">
                <a:latin typeface="+mn-ea"/>
                <a:ea typeface="+mn-ea"/>
                <a:cs typeface="+mn-ea"/>
              </a:rPr>
              <a:t>Fusionaccess</a:t>
            </a:r>
            <a:r>
              <a:rPr lang="zh-CN" altLang="en-US" sz="1200" kern="0" dirty="0">
                <a:latin typeface="+mn-ea"/>
                <a:ea typeface="+mn-ea"/>
                <a:cs typeface="+mn-ea"/>
              </a:rPr>
              <a:t>云桌面</a:t>
            </a:r>
            <a:r>
              <a:rPr lang="en-US" altLang="zh-CN" sz="1200" kern="0" dirty="0">
                <a:latin typeface="+mn-ea"/>
                <a:ea typeface="+mn-ea"/>
                <a:cs typeface="+mn-ea"/>
              </a:rPr>
              <a:t>2</a:t>
            </a:r>
            <a:r>
              <a:rPr lang="zh-CN" altLang="en-US" sz="1200" kern="0" dirty="0">
                <a:latin typeface="+mn-ea"/>
                <a:ea typeface="+mn-ea"/>
                <a:cs typeface="+mn-ea"/>
              </a:rPr>
              <a:t>套；</a:t>
            </a:r>
            <a:endParaRPr lang="zh-CN" altLang="en-US"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9</a:t>
            </a:r>
            <a:r>
              <a:rPr lang="zh-CN" altLang="en-US" sz="1200" kern="0" dirty="0">
                <a:latin typeface="+mn-ea"/>
                <a:ea typeface="+mn-ea"/>
                <a:cs typeface="+mn-ea"/>
              </a:rPr>
              <a:t>）</a:t>
            </a:r>
            <a:r>
              <a:rPr lang="en-US" altLang="zh-CN" sz="1200" kern="0" dirty="0">
                <a:latin typeface="+mn-ea"/>
                <a:ea typeface="+mn-ea"/>
                <a:cs typeface="+mn-ea"/>
              </a:rPr>
              <a:t>10</a:t>
            </a:r>
            <a:r>
              <a:rPr lang="zh-CN" altLang="en-US" sz="1200" kern="0" dirty="0">
                <a:latin typeface="+mn-ea"/>
                <a:ea typeface="+mn-ea"/>
                <a:cs typeface="+mn-ea"/>
              </a:rPr>
              <a:t>号线华为云桌面</a:t>
            </a:r>
            <a:r>
              <a:rPr lang="en-US" altLang="zh-CN" sz="1200" kern="0" dirty="0" err="1">
                <a:latin typeface="+mn-ea"/>
                <a:ea typeface="+mn-ea"/>
                <a:cs typeface="+mn-ea"/>
              </a:rPr>
              <a:t>Fusionaccess</a:t>
            </a:r>
            <a:r>
              <a:rPr lang="zh-CN" altLang="en-US" sz="1200" kern="0" dirty="0">
                <a:latin typeface="+mn-ea"/>
                <a:ea typeface="+mn-ea"/>
                <a:cs typeface="+mn-ea"/>
              </a:rPr>
              <a:t>云桌面</a:t>
            </a:r>
            <a:r>
              <a:rPr lang="en-US" altLang="zh-CN" sz="1200" kern="0" dirty="0">
                <a:latin typeface="+mn-ea"/>
                <a:ea typeface="+mn-ea"/>
                <a:cs typeface="+mn-ea"/>
              </a:rPr>
              <a:t>2</a:t>
            </a:r>
            <a:r>
              <a:rPr lang="zh-CN" altLang="en-US" sz="1200" kern="0" dirty="0">
                <a:latin typeface="+mn-ea"/>
                <a:ea typeface="+mn-ea"/>
                <a:cs typeface="+mn-ea"/>
              </a:rPr>
              <a:t>套；</a:t>
            </a:r>
            <a:endParaRPr lang="zh-CN" altLang="en-US"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10</a:t>
            </a:r>
            <a:r>
              <a:rPr lang="zh-CN" altLang="en-US" sz="1200" kern="0" dirty="0">
                <a:latin typeface="+mn-ea"/>
                <a:ea typeface="+mn-ea"/>
                <a:cs typeface="+mn-ea"/>
              </a:rPr>
              <a:t>）线网区：华为云</a:t>
            </a:r>
            <a:r>
              <a:rPr lang="en-US" altLang="zh-CN" sz="1200" kern="0" dirty="0" err="1">
                <a:latin typeface="+mn-ea"/>
                <a:ea typeface="+mn-ea"/>
                <a:cs typeface="+mn-ea"/>
              </a:rPr>
              <a:t>Fusionaccess</a:t>
            </a:r>
            <a:r>
              <a:rPr lang="zh-CN" altLang="en-US" sz="1200" kern="0" dirty="0">
                <a:latin typeface="+mn-ea"/>
                <a:ea typeface="+mn-ea"/>
                <a:cs typeface="+mn-ea"/>
              </a:rPr>
              <a:t>云桌面</a:t>
            </a:r>
            <a:r>
              <a:rPr lang="en-US" altLang="zh-CN" sz="1200" kern="0" dirty="0">
                <a:latin typeface="+mn-ea"/>
                <a:ea typeface="+mn-ea"/>
                <a:cs typeface="+mn-ea"/>
              </a:rPr>
              <a:t>1</a:t>
            </a:r>
            <a:r>
              <a:rPr lang="zh-CN" altLang="en-US" sz="1200" kern="0" dirty="0">
                <a:latin typeface="+mn-ea"/>
                <a:ea typeface="+mn-ea"/>
                <a:cs typeface="+mn-ea"/>
              </a:rPr>
              <a:t>套。</a:t>
            </a:r>
            <a:endParaRPr lang="en-US" altLang="zh-CN" sz="1200" kern="0" dirty="0">
              <a:latin typeface="+mn-ea"/>
              <a:ea typeface="+mn-ea"/>
              <a:cs typeface="+mn-ea"/>
            </a:endParaRPr>
          </a:p>
          <a:p>
            <a:pPr marL="171450" indent="-171450" algn="just">
              <a:lnSpc>
                <a:spcPct val="130000"/>
              </a:lnSpc>
              <a:spcBef>
                <a:spcPts val="300"/>
              </a:spcBef>
              <a:spcAft>
                <a:spcPts val="300"/>
              </a:spcAft>
              <a:buFont typeface="Wingdings" panose="05000000000000000000" pitchFamily="2" charset="2"/>
              <a:buChar char="u"/>
            </a:pPr>
            <a:r>
              <a:rPr lang="en-US" altLang="zh-CN" sz="1200" kern="0" dirty="0">
                <a:latin typeface="+mn-ea"/>
                <a:ea typeface="+mn-ea"/>
                <a:cs typeface="+mn-ea"/>
              </a:rPr>
              <a:t>11</a:t>
            </a:r>
            <a:r>
              <a:rPr lang="zh-CN" altLang="en-US" sz="1200" kern="0" dirty="0">
                <a:latin typeface="+mn-ea"/>
                <a:ea typeface="+mn-ea"/>
                <a:cs typeface="+mn-ea"/>
              </a:rPr>
              <a:t>）视频云存储：对接华为云存储管理软件。</a:t>
            </a:r>
            <a:endParaRPr lang="zh-CN" altLang="en-US" sz="1200" kern="0" dirty="0">
              <a:latin typeface="+mn-ea"/>
              <a:ea typeface="+mn-ea"/>
              <a:cs typeface="+mn-ea"/>
            </a:endParaRPr>
          </a:p>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139700" y="768350"/>
            <a:ext cx="6819900" cy="3836988"/>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tags" Target="../tags/tag2.xml"/><Relationship Id="rId4" Type="http://schemas.openxmlformats.org/officeDocument/2006/relationships/image" Target="../media/image3.png"/><Relationship Id="rId3"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正文">
    <p:spTree>
      <p:nvGrpSpPr>
        <p:cNvPr id="1" name=""/>
        <p:cNvGrpSpPr/>
        <p:nvPr/>
      </p:nvGrpSpPr>
      <p:grpSpPr>
        <a:xfrm>
          <a:off x="0" y="0"/>
          <a:ext cx="0" cy="0"/>
          <a:chOff x="0" y="0"/>
          <a:chExt cx="0" cy="0"/>
        </a:xfrm>
      </p:grpSpPr>
      <p:sp>
        <p:nvSpPr>
          <p:cNvPr id="5" name="Rectangle 24"/>
          <p:cNvSpPr>
            <a:spLocks noGrp="1" noChangeArrowheads="1"/>
          </p:cNvSpPr>
          <p:nvPr>
            <p:ph type="title"/>
          </p:nvPr>
        </p:nvSpPr>
        <p:spPr bwMode="auto">
          <a:xfrm>
            <a:off x="853736" y="633717"/>
            <a:ext cx="15361627" cy="85344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
        <p:nvSpPr>
          <p:cNvPr id="3" name="文本占位符 2"/>
          <p:cNvSpPr>
            <a:spLocks noGrp="1"/>
          </p:cNvSpPr>
          <p:nvPr>
            <p:ph type="body" sz="quarter" idx="10"/>
          </p:nvPr>
        </p:nvSpPr>
        <p:spPr>
          <a:xfrm>
            <a:off x="874185" y="1709845"/>
            <a:ext cx="15341176" cy="6987540"/>
          </a:xfrm>
        </p:spPr>
        <p:txBody>
          <a:bodyPr/>
          <a:lstStyle>
            <a:lvl1pPr>
              <a:lnSpc>
                <a:spcPct val="130000"/>
              </a:lnSpc>
              <a:spcBef>
                <a:spcPts val="0"/>
              </a:spcBef>
              <a:spcAft>
                <a:spcPts val="560"/>
              </a:spcAft>
              <a:buFont typeface="Wingdings" panose="05000000000000000000" pitchFamily="2" charset="2"/>
              <a:buChar char="n"/>
              <a:defRPr sz="2615">
                <a:solidFill>
                  <a:schemeClr val="tx1"/>
                </a:solidFill>
              </a:defRPr>
            </a:lvl1pPr>
            <a:lvl2pPr>
              <a:lnSpc>
                <a:spcPct val="130000"/>
              </a:lnSpc>
              <a:spcBef>
                <a:spcPts val="0"/>
              </a:spcBef>
              <a:spcAft>
                <a:spcPts val="560"/>
              </a:spcAft>
              <a:buFont typeface="Wingdings" panose="05000000000000000000" pitchFamily="2" charset="2"/>
              <a:buChar char="n"/>
              <a:defRPr sz="1960">
                <a:solidFill>
                  <a:schemeClr val="tx1"/>
                </a:solidFill>
              </a:defRPr>
            </a:lvl2pPr>
            <a:lvl3pPr marL="2240280" indent="-533400">
              <a:lnSpc>
                <a:spcPct val="150000"/>
              </a:lnSpc>
              <a:buFont typeface="Wingdings" panose="05000000000000000000" pitchFamily="2" charset="2"/>
              <a:buChar char="n"/>
              <a:defRPr>
                <a:solidFill>
                  <a:schemeClr val="tx1"/>
                </a:solidFill>
              </a:defRPr>
            </a:lvl3pPr>
            <a:lvl4pPr>
              <a:lnSpc>
                <a:spcPct val="150000"/>
              </a:lnSpc>
              <a:buFont typeface="Wingdings" panose="05000000000000000000" pitchFamily="2" charset="2"/>
              <a:buChar char="n"/>
              <a:defRPr>
                <a:solidFill>
                  <a:schemeClr val="tx1"/>
                </a:solidFill>
              </a:defRPr>
            </a:lvl4pPr>
            <a:lvl5pPr>
              <a:lnSpc>
                <a:spcPct val="150000"/>
              </a:lnSpc>
              <a:buFont typeface="Wingdings" panose="05000000000000000000" pitchFamily="2" charset="2"/>
              <a:buChar char="n"/>
              <a:defRPr>
                <a:solidFill>
                  <a:schemeClr val="tx1"/>
                </a:solidFill>
              </a:defRPr>
            </a:lvl5pPr>
          </a:lstStyle>
          <a:p>
            <a:pPr lvl="0"/>
            <a:r>
              <a:rPr lang="zh-CN" altLang="en-US"/>
              <a:t>单击此处编辑母版文本样式</a:t>
            </a:r>
            <a:endParaRPr lang="zh-CN" altLang="en-US"/>
          </a:p>
          <a:p>
            <a:pPr lvl="1"/>
            <a:r>
              <a:rPr lang="zh-CN" altLang="en-US"/>
              <a:t>第二级</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绝密-仅标题">
    <p:spTree>
      <p:nvGrpSpPr>
        <p:cNvPr id="1" name=""/>
        <p:cNvGrpSpPr/>
        <p:nvPr/>
      </p:nvGrpSpPr>
      <p:grpSpPr>
        <a:xfrm>
          <a:off x="0" y="0"/>
          <a:ext cx="0" cy="0"/>
          <a:chOff x="0" y="0"/>
          <a:chExt cx="0" cy="0"/>
        </a:xfrm>
      </p:grpSpPr>
      <p:sp>
        <p:nvSpPr>
          <p:cNvPr id="3" name="圆角矩形 1"/>
          <p:cNvSpPr/>
          <p:nvPr userDrawn="1"/>
        </p:nvSpPr>
        <p:spPr>
          <a:xfrm>
            <a:off x="630599" y="1575253"/>
            <a:ext cx="2714413" cy="7257796"/>
          </a:xfrm>
          <a:prstGeom prst="roundRect">
            <a:avLst>
              <a:gd name="adj" fmla="val 11091"/>
            </a:avLst>
          </a:prstGeom>
          <a:solidFill>
            <a:sysClr val="window" lastClr="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4" name="圆角矩形 2"/>
          <p:cNvSpPr/>
          <p:nvPr userDrawn="1"/>
        </p:nvSpPr>
        <p:spPr>
          <a:xfrm>
            <a:off x="3560743" y="1575253"/>
            <a:ext cx="12904724" cy="7257796"/>
          </a:xfrm>
          <a:prstGeom prst="roundRect">
            <a:avLst>
              <a:gd name="adj" fmla="val 3593"/>
            </a:avLst>
          </a:prstGeom>
          <a:solidFill>
            <a:sysClr val="window" lastClr="FFFFFF"/>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grpSp>
        <p:nvGrpSpPr>
          <p:cNvPr id="5" name="组合 4"/>
          <p:cNvGrpSpPr/>
          <p:nvPr userDrawn="1"/>
        </p:nvGrpSpPr>
        <p:grpSpPr>
          <a:xfrm>
            <a:off x="2482088" y="1843141"/>
            <a:ext cx="2216573" cy="762169"/>
            <a:chOff x="2094" y="1328"/>
            <a:chExt cx="1870" cy="643"/>
          </a:xfrm>
        </p:grpSpPr>
        <p:grpSp>
          <p:nvGrpSpPr>
            <p:cNvPr id="6" name="组合 5"/>
            <p:cNvGrpSpPr/>
            <p:nvPr userDrawn="1"/>
          </p:nvGrpSpPr>
          <p:grpSpPr>
            <a:xfrm>
              <a:off x="2094" y="1427"/>
              <a:ext cx="1871" cy="425"/>
              <a:chOff x="1773932" y="1196752"/>
              <a:chExt cx="1584176" cy="360040"/>
            </a:xfrm>
          </p:grpSpPr>
          <p:sp>
            <p:nvSpPr>
              <p:cNvPr id="14" name="椭圆 13"/>
              <p:cNvSpPr/>
              <p:nvPr/>
            </p:nvSpPr>
            <p:spPr>
              <a:xfrm>
                <a:off x="2998068" y="1196752"/>
                <a:ext cx="360040" cy="360040"/>
              </a:xfrm>
              <a:prstGeom prst="ellipse">
                <a:avLst/>
              </a:prstGeom>
              <a:solidFill>
                <a:schemeClr val="bg1">
                  <a:lumMod val="75000"/>
                </a:schemeClr>
              </a:solidFill>
              <a:ln w="12700" cap="flat" cmpd="sng" algn="ctr">
                <a:noFill/>
                <a:prstDash val="solid"/>
                <a:miter lim="800000"/>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defRPr/>
                </a:pPr>
                <a:endParaRPr kumimoji="0" lang="zh-CN" altLang="en-US" sz="2520" b="0" i="0" u="none" strike="noStrike" kern="0" cap="none" spc="0" normalizeH="0" baseline="0" noProof="0">
                  <a:ln>
                    <a:noFill/>
                  </a:ln>
                  <a:solidFill>
                    <a:prstClr val="white"/>
                  </a:solidFill>
                  <a:effectLst/>
                  <a:uLnTx/>
                  <a:uFillTx/>
                  <a:latin typeface="Microsoft YaHei Regular" panose="020B0502040204020203" charset="-122"/>
                  <a:ea typeface="Microsoft YaHei Regular" panose="020B0502040204020203" charset="-122"/>
                  <a:cs typeface="+mn-cs"/>
                </a:endParaRPr>
              </a:p>
            </p:txBody>
          </p:sp>
          <p:sp>
            <p:nvSpPr>
              <p:cNvPr id="15" name="椭圆 14"/>
              <p:cNvSpPr/>
              <p:nvPr/>
            </p:nvSpPr>
            <p:spPr>
              <a:xfrm>
                <a:off x="1773932" y="1196752"/>
                <a:ext cx="360040" cy="360040"/>
              </a:xfrm>
              <a:prstGeom prst="ellipse">
                <a:avLst/>
              </a:prstGeom>
              <a:solidFill>
                <a:schemeClr val="bg1">
                  <a:lumMod val="75000"/>
                </a:schemeClr>
              </a:solidFill>
              <a:ln w="12700" cap="flat" cmpd="sng" algn="ctr">
                <a:noFill/>
                <a:prstDash val="solid"/>
                <a:miter lim="800000"/>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defRPr/>
                </a:pPr>
                <a:endParaRPr kumimoji="0" lang="zh-CN" altLang="en-US" sz="2520" b="0" i="0" u="none" strike="noStrike" kern="0" cap="none" spc="0" normalizeH="0" baseline="0" noProof="0">
                  <a:ln>
                    <a:noFill/>
                  </a:ln>
                  <a:solidFill>
                    <a:prstClr val="white"/>
                  </a:solidFill>
                  <a:effectLst/>
                  <a:uLnTx/>
                  <a:uFillTx/>
                  <a:latin typeface="Microsoft YaHei Regular" panose="020B0502040204020203" charset="-122"/>
                  <a:ea typeface="Microsoft YaHei Regular" panose="020B0502040204020203" charset="-122"/>
                  <a:cs typeface="+mn-cs"/>
                </a:endParaRPr>
              </a:p>
            </p:txBody>
          </p:sp>
        </p:grpSp>
        <p:grpSp>
          <p:nvGrpSpPr>
            <p:cNvPr id="7" name="组合 6"/>
            <p:cNvGrpSpPr/>
            <p:nvPr/>
          </p:nvGrpSpPr>
          <p:grpSpPr>
            <a:xfrm>
              <a:off x="3676" y="1555"/>
              <a:ext cx="84" cy="169"/>
              <a:chOff x="3676" y="1527"/>
              <a:chExt cx="84" cy="169"/>
            </a:xfrm>
          </p:grpSpPr>
          <p:sp>
            <p:nvSpPr>
              <p:cNvPr id="12" name="椭圆 11"/>
              <p:cNvSpPr/>
              <p:nvPr/>
            </p:nvSpPr>
            <p:spPr>
              <a:xfrm>
                <a:off x="3676" y="1527"/>
                <a:ext cx="85" cy="8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13" name="椭圆 12"/>
              <p:cNvSpPr/>
              <p:nvPr/>
            </p:nvSpPr>
            <p:spPr>
              <a:xfrm>
                <a:off x="3676" y="1612"/>
                <a:ext cx="85" cy="8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grpSp>
        <p:sp>
          <p:nvSpPr>
            <p:cNvPr id="8" name="椭圆 7"/>
            <p:cNvSpPr/>
            <p:nvPr/>
          </p:nvSpPr>
          <p:spPr>
            <a:xfrm>
              <a:off x="2226" y="1557"/>
              <a:ext cx="85" cy="8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9" name="椭圆 8"/>
            <p:cNvSpPr/>
            <p:nvPr/>
          </p:nvSpPr>
          <p:spPr>
            <a:xfrm>
              <a:off x="2226" y="1642"/>
              <a:ext cx="85" cy="8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10" name="弧形 9"/>
            <p:cNvSpPr/>
            <p:nvPr/>
          </p:nvSpPr>
          <p:spPr>
            <a:xfrm>
              <a:off x="2266" y="1328"/>
              <a:ext cx="1445" cy="544"/>
            </a:xfrm>
            <a:prstGeom prst="arc">
              <a:avLst>
                <a:gd name="adj1" fmla="val 10804725"/>
                <a:gd name="adj2" fmla="val 0"/>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11" name="弧形 10"/>
            <p:cNvSpPr/>
            <p:nvPr/>
          </p:nvSpPr>
          <p:spPr>
            <a:xfrm>
              <a:off x="2266" y="1427"/>
              <a:ext cx="1445" cy="544"/>
            </a:xfrm>
            <a:prstGeom prst="arc">
              <a:avLst>
                <a:gd name="adj1" fmla="val 10804725"/>
                <a:gd name="adj2" fmla="val 0"/>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grpSp>
      <p:grpSp>
        <p:nvGrpSpPr>
          <p:cNvPr id="16" name="组合 15"/>
          <p:cNvGrpSpPr/>
          <p:nvPr userDrawn="1"/>
        </p:nvGrpSpPr>
        <p:grpSpPr>
          <a:xfrm>
            <a:off x="2483275" y="7960644"/>
            <a:ext cx="2216573" cy="762169"/>
            <a:chOff x="2094" y="1328"/>
            <a:chExt cx="1870" cy="643"/>
          </a:xfrm>
        </p:grpSpPr>
        <p:grpSp>
          <p:nvGrpSpPr>
            <p:cNvPr id="17" name="组合 16"/>
            <p:cNvGrpSpPr/>
            <p:nvPr userDrawn="1"/>
          </p:nvGrpSpPr>
          <p:grpSpPr>
            <a:xfrm>
              <a:off x="2094" y="1427"/>
              <a:ext cx="1871" cy="425"/>
              <a:chOff x="1773932" y="1196752"/>
              <a:chExt cx="1584176" cy="360040"/>
            </a:xfrm>
          </p:grpSpPr>
          <p:sp>
            <p:nvSpPr>
              <p:cNvPr id="25" name="椭圆 24"/>
              <p:cNvSpPr/>
              <p:nvPr/>
            </p:nvSpPr>
            <p:spPr>
              <a:xfrm>
                <a:off x="2998068" y="1196752"/>
                <a:ext cx="360040" cy="360040"/>
              </a:xfrm>
              <a:prstGeom prst="ellipse">
                <a:avLst/>
              </a:prstGeom>
              <a:solidFill>
                <a:schemeClr val="bg1">
                  <a:lumMod val="75000"/>
                </a:schemeClr>
              </a:solidFill>
              <a:ln w="12700" cap="flat" cmpd="sng" algn="ctr">
                <a:noFill/>
                <a:prstDash val="solid"/>
                <a:miter lim="800000"/>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defRPr/>
                </a:pPr>
                <a:endParaRPr kumimoji="0" lang="zh-CN" altLang="en-US" sz="2520" b="0" i="0" u="none" strike="noStrike" kern="0" cap="none" spc="0" normalizeH="0" baseline="0" noProof="0">
                  <a:ln>
                    <a:noFill/>
                  </a:ln>
                  <a:solidFill>
                    <a:prstClr val="white"/>
                  </a:solidFill>
                  <a:effectLst/>
                  <a:uLnTx/>
                  <a:uFillTx/>
                  <a:latin typeface="Microsoft YaHei Regular" panose="020B0502040204020203" charset="-122"/>
                  <a:ea typeface="Microsoft YaHei Regular" panose="020B0502040204020203" charset="-122"/>
                  <a:cs typeface="+mn-cs"/>
                </a:endParaRPr>
              </a:p>
            </p:txBody>
          </p:sp>
          <p:sp>
            <p:nvSpPr>
              <p:cNvPr id="26" name="椭圆 25"/>
              <p:cNvSpPr/>
              <p:nvPr/>
            </p:nvSpPr>
            <p:spPr>
              <a:xfrm>
                <a:off x="1773932" y="1196752"/>
                <a:ext cx="360040" cy="360040"/>
              </a:xfrm>
              <a:prstGeom prst="ellipse">
                <a:avLst/>
              </a:prstGeom>
              <a:solidFill>
                <a:schemeClr val="bg1">
                  <a:lumMod val="75000"/>
                </a:schemeClr>
              </a:solidFill>
              <a:ln w="12700" cap="flat" cmpd="sng" algn="ctr">
                <a:noFill/>
                <a:prstDash val="solid"/>
                <a:miter lim="800000"/>
              </a:ln>
              <a:effectLst/>
            </p:spPr>
            <p:txBody>
              <a:bodyPr rtlCol="0" anchor="ctr"/>
              <a:lstStyle/>
              <a:p>
                <a:pPr marL="0" marR="0" lvl="0" indent="0" algn="ctr" defTabSz="1280160" eaLnBrk="1" fontAlgn="auto" latinLnBrk="0" hangingPunct="1">
                  <a:lnSpc>
                    <a:spcPct val="100000"/>
                  </a:lnSpc>
                  <a:spcBef>
                    <a:spcPts val="0"/>
                  </a:spcBef>
                  <a:spcAft>
                    <a:spcPts val="0"/>
                  </a:spcAft>
                  <a:buClrTx/>
                  <a:buSzTx/>
                  <a:buFontTx/>
                  <a:buNone/>
                  <a:defRPr/>
                </a:pPr>
                <a:endParaRPr kumimoji="0" lang="zh-CN" altLang="en-US" sz="2520" b="0" i="0" u="none" strike="noStrike" kern="0" cap="none" spc="0" normalizeH="0" baseline="0" noProof="0">
                  <a:ln>
                    <a:noFill/>
                  </a:ln>
                  <a:solidFill>
                    <a:prstClr val="white"/>
                  </a:solidFill>
                  <a:effectLst/>
                  <a:uLnTx/>
                  <a:uFillTx/>
                  <a:latin typeface="Microsoft YaHei Regular" panose="020B0502040204020203" charset="-122"/>
                  <a:ea typeface="Microsoft YaHei Regular" panose="020B0502040204020203" charset="-122"/>
                  <a:cs typeface="+mn-cs"/>
                </a:endParaRPr>
              </a:p>
            </p:txBody>
          </p:sp>
        </p:grpSp>
        <p:grpSp>
          <p:nvGrpSpPr>
            <p:cNvPr id="18" name="组合 17"/>
            <p:cNvGrpSpPr/>
            <p:nvPr/>
          </p:nvGrpSpPr>
          <p:grpSpPr>
            <a:xfrm>
              <a:off x="3676" y="1555"/>
              <a:ext cx="84" cy="169"/>
              <a:chOff x="3676" y="1527"/>
              <a:chExt cx="84" cy="169"/>
            </a:xfrm>
          </p:grpSpPr>
          <p:sp>
            <p:nvSpPr>
              <p:cNvPr id="23" name="椭圆 22"/>
              <p:cNvSpPr/>
              <p:nvPr/>
            </p:nvSpPr>
            <p:spPr>
              <a:xfrm>
                <a:off x="3676" y="1527"/>
                <a:ext cx="85" cy="8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24" name="椭圆 23"/>
              <p:cNvSpPr/>
              <p:nvPr/>
            </p:nvSpPr>
            <p:spPr>
              <a:xfrm>
                <a:off x="3676" y="1612"/>
                <a:ext cx="85" cy="8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grpSp>
        <p:sp>
          <p:nvSpPr>
            <p:cNvPr id="19" name="椭圆 18"/>
            <p:cNvSpPr/>
            <p:nvPr/>
          </p:nvSpPr>
          <p:spPr>
            <a:xfrm>
              <a:off x="2226" y="1557"/>
              <a:ext cx="85" cy="8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20" name="椭圆 19"/>
            <p:cNvSpPr/>
            <p:nvPr/>
          </p:nvSpPr>
          <p:spPr>
            <a:xfrm>
              <a:off x="2226" y="1642"/>
              <a:ext cx="85" cy="85"/>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21" name="弧形 20"/>
            <p:cNvSpPr/>
            <p:nvPr/>
          </p:nvSpPr>
          <p:spPr>
            <a:xfrm>
              <a:off x="2266" y="1328"/>
              <a:ext cx="1445" cy="544"/>
            </a:xfrm>
            <a:prstGeom prst="arc">
              <a:avLst>
                <a:gd name="adj1" fmla="val 10804725"/>
                <a:gd name="adj2" fmla="val 0"/>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22" name="弧形 21"/>
            <p:cNvSpPr/>
            <p:nvPr/>
          </p:nvSpPr>
          <p:spPr>
            <a:xfrm>
              <a:off x="2266" y="1427"/>
              <a:ext cx="1445" cy="544"/>
            </a:xfrm>
            <a:prstGeom prst="arc">
              <a:avLst>
                <a:gd name="adj1" fmla="val 10804725"/>
                <a:gd name="adj2" fmla="val 0"/>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grpSp>
      <p:sp>
        <p:nvSpPr>
          <p:cNvPr id="27" name="圆角矩形 15"/>
          <p:cNvSpPr/>
          <p:nvPr userDrawn="1"/>
        </p:nvSpPr>
        <p:spPr>
          <a:xfrm>
            <a:off x="778768" y="2651535"/>
            <a:ext cx="2419265" cy="1479296"/>
          </a:xfrm>
          <a:prstGeom prst="round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28" name="圆角矩形 16"/>
          <p:cNvSpPr/>
          <p:nvPr userDrawn="1"/>
        </p:nvSpPr>
        <p:spPr>
          <a:xfrm>
            <a:off x="777582" y="4484060"/>
            <a:ext cx="2419265" cy="1479296"/>
          </a:xfrm>
          <a:prstGeom prst="roundRect">
            <a:avLst/>
          </a:prstGeom>
          <a:solidFill>
            <a:srgbClr val="039EE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29" name="圆角矩形 17"/>
          <p:cNvSpPr/>
          <p:nvPr userDrawn="1"/>
        </p:nvSpPr>
        <p:spPr>
          <a:xfrm>
            <a:off x="778768" y="6316585"/>
            <a:ext cx="2419265" cy="1479296"/>
          </a:xfrm>
          <a:prstGeom prst="roundRect">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Regular" panose="020B0502040204020203" charset="-122"/>
              <a:ea typeface="Microsoft YaHei Regular" panose="020B0502040204020203" charset="-122"/>
            </a:endParaRPr>
          </a:p>
        </p:txBody>
      </p:sp>
      <p:sp>
        <p:nvSpPr>
          <p:cNvPr id="30" name="Rectangle 24"/>
          <p:cNvSpPr>
            <a:spLocks noGrp="1" noChangeArrowheads="1"/>
          </p:cNvSpPr>
          <p:nvPr>
            <p:ph type="title"/>
          </p:nvPr>
        </p:nvSpPr>
        <p:spPr bwMode="auto">
          <a:xfrm>
            <a:off x="853741" y="317957"/>
            <a:ext cx="15361627" cy="853440"/>
          </a:xfrm>
          <a:prstGeom prst="rect">
            <a:avLst/>
          </a:prstGeom>
          <a:noFill/>
          <a:ln w="9525">
            <a:noFill/>
            <a:miter lim="800000"/>
          </a:ln>
        </p:spPr>
        <p:txBody>
          <a:bodyPr vert="horz" wrap="square" lIns="91440" tIns="45720" rIns="91440" bIns="45720" numCol="1" anchor="ctr" anchorCtr="0" compatLnSpc="1"/>
          <a:lstStyle>
            <a:lvl1pPr>
              <a:defRPr sz="4480"/>
            </a:lvl1pPr>
          </a:lstStyle>
          <a:p>
            <a:pPr lvl="0"/>
            <a:r>
              <a:rPr lang="zh-CN" altLang="en-US" dirty="0"/>
              <a:t>单击此处编辑母版标题样式</a:t>
            </a:r>
            <a:endParaRPr lang="zh-CN" alt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标题和内容">
    <p:bg>
      <p:bgPr>
        <a:solidFill>
          <a:schemeClr val="bg1"/>
        </a:solidFill>
        <a:effectLst/>
      </p:bgPr>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13282" y="6366465"/>
            <a:ext cx="5177871" cy="3234741"/>
          </a:xfrm>
          <a:prstGeom prst="rect">
            <a:avLst/>
          </a:prstGeom>
        </p:spPr>
      </p:pic>
      <p:sp>
        <p:nvSpPr>
          <p:cNvPr id="3" name="内容占位符 2"/>
          <p:cNvSpPr>
            <a:spLocks noGrp="1"/>
          </p:cNvSpPr>
          <p:nvPr>
            <p:ph idx="1"/>
          </p:nvPr>
        </p:nvSpPr>
        <p:spPr>
          <a:xfrm>
            <a:off x="601359" y="1730590"/>
            <a:ext cx="15909525" cy="7219109"/>
          </a:xfrm>
        </p:spPr>
        <p:txBody>
          <a:bodyPr/>
          <a:lstStyle>
            <a:lvl1pPr>
              <a:lnSpc>
                <a:spcPct val="150000"/>
              </a:lnSpc>
              <a:defRPr>
                <a:latin typeface="等线" panose="02010600030101010101" charset="-122"/>
                <a:ea typeface="等线" panose="02010600030101010101" charset="-122"/>
              </a:defRPr>
            </a:lvl1pPr>
            <a:lvl2pPr>
              <a:lnSpc>
                <a:spcPct val="150000"/>
              </a:lnSpc>
              <a:defRPr>
                <a:latin typeface="等线" panose="02010600030101010101" charset="-122"/>
                <a:ea typeface="等线" panose="02010600030101010101" charset="-122"/>
              </a:defRPr>
            </a:lvl2pPr>
            <a:lvl3pPr>
              <a:lnSpc>
                <a:spcPct val="150000"/>
              </a:lnSpc>
              <a:defRPr>
                <a:latin typeface="等线" panose="02010600030101010101" charset="-122"/>
                <a:ea typeface="等线" panose="02010600030101010101" charset="-122"/>
              </a:defRPr>
            </a:lvl3pPr>
            <a:lvl4pPr>
              <a:lnSpc>
                <a:spcPct val="150000"/>
              </a:lnSpc>
              <a:defRPr>
                <a:latin typeface="等线" panose="02010600030101010101" charset="-122"/>
                <a:ea typeface="等线" panose="02010600030101010101" charset="-122"/>
              </a:defRPr>
            </a:lvl4pPr>
            <a:lvl5pPr>
              <a:lnSpc>
                <a:spcPct val="150000"/>
              </a:lnSpc>
              <a:defRPr>
                <a:latin typeface="等线" panose="02010600030101010101" charset="-122"/>
                <a:ea typeface="等线" panose="0201060003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6" name="日期占位符 3"/>
          <p:cNvSpPr>
            <a:spLocks noGrp="1"/>
          </p:cNvSpPr>
          <p:nvPr>
            <p:ph type="dt" sz="half" idx="10"/>
          </p:nvPr>
        </p:nvSpPr>
        <p:spPr>
          <a:xfrm>
            <a:off x="626744" y="9217449"/>
            <a:ext cx="3840480" cy="252000"/>
          </a:xfrm>
        </p:spPr>
        <p:txBody>
          <a:bodyPr/>
          <a:lstStyle>
            <a:lvl1pPr>
              <a:defRPr sz="1540"/>
            </a:lvl1pPr>
          </a:lstStyle>
          <a:p>
            <a:fld id="{DC3C3855-B101-4102-8D4D-78A2D48C2ADB}" type="datetime1">
              <a:rPr lang="zh-CN" altLang="en-US" smtClean="0"/>
            </a:fld>
            <a:endParaRPr lang="zh-CN" altLang="en-US"/>
          </a:p>
        </p:txBody>
      </p:sp>
      <p:sp>
        <p:nvSpPr>
          <p:cNvPr id="24" name="页脚占位符 4"/>
          <p:cNvSpPr>
            <a:spLocks noGrp="1"/>
          </p:cNvSpPr>
          <p:nvPr>
            <p:ph type="ftr" sz="quarter" idx="11"/>
          </p:nvPr>
        </p:nvSpPr>
        <p:spPr>
          <a:xfrm>
            <a:off x="5013963" y="9218930"/>
            <a:ext cx="7017173" cy="250520"/>
          </a:xfrm>
        </p:spPr>
        <p:txBody>
          <a:bodyPr/>
          <a:lstStyle>
            <a:lvl1pPr>
              <a:defRPr sz="1540"/>
            </a:lvl1pPr>
          </a:lstStyle>
          <a:p>
            <a:endParaRPr lang="zh-CN" altLang="en-US" dirty="0"/>
          </a:p>
        </p:txBody>
      </p:sp>
      <p:sp>
        <p:nvSpPr>
          <p:cNvPr id="25" name="灯片编号占位符 5"/>
          <p:cNvSpPr>
            <a:spLocks noGrp="1"/>
          </p:cNvSpPr>
          <p:nvPr>
            <p:ph type="sldNum" sz="quarter" idx="12"/>
          </p:nvPr>
        </p:nvSpPr>
        <p:spPr>
          <a:xfrm>
            <a:off x="12670405" y="9217449"/>
            <a:ext cx="3840480" cy="252000"/>
          </a:xfrm>
        </p:spPr>
        <p:txBody>
          <a:bodyPr/>
          <a:lstStyle>
            <a:lvl1pPr>
              <a:defRPr sz="1540"/>
            </a:lvl1pPr>
          </a:lstStyle>
          <a:p>
            <a:fld id="{B19DA58E-532F-41E9-A14C-57F0126E1521}" type="slidenum">
              <a:rPr lang="zh-CN" altLang="en-US" smtClean="0"/>
            </a:fld>
            <a:endParaRPr lang="zh-CN" altLang="en-US"/>
          </a:p>
        </p:txBody>
      </p:sp>
      <p:pic>
        <p:nvPicPr>
          <p:cNvPr id="27" name="图片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90647" y="508199"/>
            <a:ext cx="1833511" cy="829444"/>
          </a:xfrm>
          <a:prstGeom prst="rect">
            <a:avLst/>
          </a:prstGeom>
        </p:spPr>
      </p:pic>
      <p:grpSp>
        <p:nvGrpSpPr>
          <p:cNvPr id="9" name="组合 8"/>
          <p:cNvGrpSpPr/>
          <p:nvPr userDrawn="1"/>
        </p:nvGrpSpPr>
        <p:grpSpPr>
          <a:xfrm>
            <a:off x="-3" y="301868"/>
            <a:ext cx="11001376" cy="100800"/>
            <a:chOff x="0" y="215620"/>
            <a:chExt cx="5072063" cy="72000"/>
          </a:xfrm>
        </p:grpSpPr>
        <p:sp>
          <p:nvSpPr>
            <p:cNvPr id="10" name="矩形 9"/>
            <p:cNvSpPr/>
            <p:nvPr/>
          </p:nvSpPr>
          <p:spPr>
            <a:xfrm>
              <a:off x="0" y="215620"/>
              <a:ext cx="2619375" cy="72000"/>
            </a:xfrm>
            <a:prstGeom prst="rect">
              <a:avLst/>
            </a:prstGeom>
            <a:solidFill>
              <a:srgbClr val="1E9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20">
                <a:latin typeface="微软雅黑" panose="020B0503020204020204" pitchFamily="34" charset="-122"/>
                <a:ea typeface="微软雅黑" panose="020B0503020204020204" pitchFamily="34" charset="-122"/>
              </a:endParaRPr>
            </a:p>
          </p:txBody>
        </p:sp>
        <p:sp>
          <p:nvSpPr>
            <p:cNvPr id="11" name="矩形 10"/>
            <p:cNvSpPr/>
            <p:nvPr/>
          </p:nvSpPr>
          <p:spPr>
            <a:xfrm>
              <a:off x="2619375" y="215620"/>
              <a:ext cx="2452688" cy="72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20">
                <a:latin typeface="微软雅黑" panose="020B0503020204020204" pitchFamily="34" charset="-122"/>
                <a:ea typeface="微软雅黑" panose="020B0503020204020204" pitchFamily="34" charset="-122"/>
              </a:endParaRPr>
            </a:p>
          </p:txBody>
        </p:sp>
      </p:grpSp>
      <p:sp>
        <p:nvSpPr>
          <p:cNvPr id="12" name="标题 1"/>
          <p:cNvSpPr>
            <a:spLocks noGrp="1"/>
          </p:cNvSpPr>
          <p:nvPr>
            <p:ph type="title"/>
          </p:nvPr>
        </p:nvSpPr>
        <p:spPr>
          <a:xfrm>
            <a:off x="202132" y="437835"/>
            <a:ext cx="13786285" cy="1076856"/>
          </a:xfrm>
        </p:spPr>
        <p:txBody>
          <a:bodyPr>
            <a:noAutofit/>
          </a:bodyPr>
          <a:lstStyle>
            <a:lvl1pPr algn="l">
              <a:defRPr sz="4480" b="1">
                <a:latin typeface="等线" panose="02010600030101010101" charset="-122"/>
                <a:ea typeface="等线" panose="02010600030101010101" charset="-122"/>
              </a:defRPr>
            </a:lvl1pPr>
          </a:lstStyle>
          <a:p>
            <a:r>
              <a:rPr lang="zh-CN" altLang="en-US" dirty="0"/>
              <a:t>单击此处编辑母版标题样式</a:t>
            </a:r>
            <a:endParaRPr lang="zh-CN" alt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标题幻灯片">
    <p:spTree>
      <p:nvGrpSpPr>
        <p:cNvPr id="1" name=""/>
        <p:cNvGrpSpPr/>
        <p:nvPr/>
      </p:nvGrpSpPr>
      <p:grpSpPr>
        <a:xfrm>
          <a:off x="0" y="0"/>
          <a:ext cx="0" cy="0"/>
          <a:chOff x="0" y="0"/>
          <a:chExt cx="0" cy="0"/>
        </a:xfrm>
      </p:grpSpPr>
      <p:sp>
        <p:nvSpPr>
          <p:cNvPr id="23" name="任意多边形: 形状 22"/>
          <p:cNvSpPr/>
          <p:nvPr/>
        </p:nvSpPr>
        <p:spPr>
          <a:xfrm>
            <a:off x="8584377" y="0"/>
            <a:ext cx="8484424" cy="9601200"/>
          </a:xfrm>
          <a:custGeom>
            <a:avLst/>
            <a:gdLst>
              <a:gd name="connsiteX0" fmla="*/ 896292 w 6060302"/>
              <a:gd name="connsiteY0" fmla="*/ 0 h 6858000"/>
              <a:gd name="connsiteX1" fmla="*/ 6060302 w 6060302"/>
              <a:gd name="connsiteY1" fmla="*/ 0 h 6858000"/>
              <a:gd name="connsiteX2" fmla="*/ 6060302 w 6060302"/>
              <a:gd name="connsiteY2" fmla="*/ 6858000 h 6858000"/>
              <a:gd name="connsiteX3" fmla="*/ 0 w 6060302"/>
              <a:gd name="connsiteY3" fmla="*/ 6858000 h 6858000"/>
              <a:gd name="connsiteX4" fmla="*/ 31409 w 6060302"/>
              <a:gd name="connsiteY4" fmla="*/ 6797342 h 6858000"/>
              <a:gd name="connsiteX5" fmla="*/ 1855615 w 6060302"/>
              <a:gd name="connsiteY5" fmla="*/ 3232364 h 6858000"/>
              <a:gd name="connsiteX6" fmla="*/ 908557 w 6060302"/>
              <a:gd name="connsiteY6" fmla="*/ 1012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0302" h="6858000">
                <a:moveTo>
                  <a:pt x="896292" y="0"/>
                </a:moveTo>
                <a:lnTo>
                  <a:pt x="6060302" y="0"/>
                </a:lnTo>
                <a:lnTo>
                  <a:pt x="6060302" y="6858000"/>
                </a:lnTo>
                <a:lnTo>
                  <a:pt x="0" y="6858000"/>
                </a:lnTo>
                <a:lnTo>
                  <a:pt x="31409" y="6797342"/>
                </a:lnTo>
                <a:cubicBezTo>
                  <a:pt x="785300" y="5358419"/>
                  <a:pt x="1385721" y="4453889"/>
                  <a:pt x="1855615" y="3232364"/>
                </a:cubicBezTo>
                <a:cubicBezTo>
                  <a:pt x="412672" y="1634533"/>
                  <a:pt x="973741" y="1021841"/>
                  <a:pt x="908557" y="101293"/>
                </a:cubicBezTo>
                <a:close/>
              </a:path>
            </a:pathLst>
          </a:custGeom>
          <a:blipFill>
            <a:blip r:embed="rId2"/>
            <a:srcRect/>
            <a:stretch>
              <a:fillRect l="-35279" r="-351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副标题 2"/>
          <p:cNvSpPr>
            <a:spLocks noGrp="1"/>
          </p:cNvSpPr>
          <p:nvPr>
            <p:ph type="subTitle" idx="1"/>
          </p:nvPr>
        </p:nvSpPr>
        <p:spPr>
          <a:xfrm>
            <a:off x="1278711" y="4902366"/>
            <a:ext cx="7009764" cy="782318"/>
          </a:xfrm>
          <a:prstGeom prst="rect">
            <a:avLst/>
          </a:prstGeom>
        </p:spPr>
        <p:txBody>
          <a:bodyPr anchor="ctr">
            <a:normAutofit/>
          </a:bodyPr>
          <a:lstStyle>
            <a:lvl1pPr marL="0" indent="0" algn="l">
              <a:buNone/>
              <a:defRPr sz="2800">
                <a:solidFill>
                  <a:schemeClr val="tx1"/>
                </a:solidFill>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zh-CN" altLang="en-US"/>
              <a:t>单击此处编辑母版副标题样式</a:t>
            </a:r>
            <a:endParaRPr lang="en-US" dirty="0"/>
          </a:p>
        </p:txBody>
      </p:sp>
      <p:sp>
        <p:nvSpPr>
          <p:cNvPr id="44" name="标题 1"/>
          <p:cNvSpPr>
            <a:spLocks noGrp="1"/>
          </p:cNvSpPr>
          <p:nvPr>
            <p:ph type="ctrTitle"/>
          </p:nvPr>
        </p:nvSpPr>
        <p:spPr>
          <a:xfrm>
            <a:off x="1278711" y="3039661"/>
            <a:ext cx="7009764" cy="1859103"/>
          </a:xfrm>
          <a:prstGeom prst="rect">
            <a:avLst/>
          </a:prstGeom>
        </p:spPr>
        <p:txBody>
          <a:bodyPr anchor="ctr">
            <a:normAutofit/>
          </a:bodyPr>
          <a:lstStyle>
            <a:lvl1pPr algn="l">
              <a:defRPr sz="5600">
                <a:solidFill>
                  <a:schemeClr val="tx1"/>
                </a:solidFill>
              </a:defRPr>
            </a:lvl1pPr>
          </a:lstStyle>
          <a:p>
            <a:r>
              <a:rPr lang="zh-CN" altLang="en-US"/>
              <a:t>单击此处编辑母版标题样式</a:t>
            </a:r>
            <a:endParaRPr lang="zh-CN" altLang="en-US" dirty="0"/>
          </a:p>
        </p:txBody>
      </p:sp>
      <p:sp>
        <p:nvSpPr>
          <p:cNvPr id="45" name="文本占位符 13"/>
          <p:cNvSpPr>
            <a:spLocks noGrp="1"/>
          </p:cNvSpPr>
          <p:nvPr>
            <p:ph type="body" sz="quarter" idx="10" hasCustomPrompt="1"/>
          </p:nvPr>
        </p:nvSpPr>
        <p:spPr>
          <a:xfrm>
            <a:off x="1278711" y="6550466"/>
            <a:ext cx="3117591" cy="414779"/>
          </a:xfrm>
          <a:prstGeom prst="rect">
            <a:avLst/>
          </a:prstGeom>
          <a:solidFill>
            <a:schemeClr val="accent2"/>
          </a:solidFill>
        </p:spPr>
        <p:txBody>
          <a:bodyPr vert="horz" anchor="ctr">
            <a:noAutofit/>
          </a:bodyPr>
          <a:lstStyle>
            <a:lvl1pPr marL="0" indent="0" algn="l">
              <a:buNone/>
              <a:defRPr sz="2100" b="0">
                <a:solidFill>
                  <a:schemeClr val="bg1"/>
                </a:solidFill>
              </a:defRPr>
            </a:lvl1pPr>
            <a:lvl2pPr marL="640080" indent="0">
              <a:buNone/>
              <a:defRPr/>
            </a:lvl2pPr>
            <a:lvl3pPr marL="1280160" indent="0">
              <a:buNone/>
              <a:defRPr/>
            </a:lvl3pPr>
            <a:lvl4pPr marL="1920240" indent="0">
              <a:buNone/>
              <a:defRPr/>
            </a:lvl4pPr>
            <a:lvl5pPr marL="2560320" indent="0">
              <a:buNone/>
              <a:defRPr/>
            </a:lvl5pPr>
          </a:lstStyle>
          <a:p>
            <a:pPr lvl="0"/>
            <a:r>
              <a:rPr lang="en-US" altLang="zh-CN" dirty="0"/>
              <a:t>Signature</a:t>
            </a:r>
            <a:endParaRPr lang="en-US" altLang="zh-CN" dirty="0"/>
          </a:p>
        </p:txBody>
      </p:sp>
      <p:sp>
        <p:nvSpPr>
          <p:cNvPr id="46" name="文本占位符 13"/>
          <p:cNvSpPr>
            <a:spLocks noGrp="1"/>
          </p:cNvSpPr>
          <p:nvPr>
            <p:ph type="body" sz="quarter" idx="11" hasCustomPrompt="1"/>
          </p:nvPr>
        </p:nvSpPr>
        <p:spPr>
          <a:xfrm>
            <a:off x="1278712" y="7104314"/>
            <a:ext cx="1997451" cy="414779"/>
          </a:xfrm>
          <a:prstGeom prst="rect">
            <a:avLst/>
          </a:prstGeom>
          <a:ln w="19050">
            <a:noFill/>
          </a:ln>
        </p:spPr>
        <p:txBody>
          <a:bodyPr vert="horz" anchor="ctr">
            <a:noAutofit/>
          </a:bodyPr>
          <a:lstStyle>
            <a:lvl1pPr marL="0" indent="0" algn="l">
              <a:buNone/>
              <a:defRPr sz="2100" b="0">
                <a:solidFill>
                  <a:schemeClr val="tx1"/>
                </a:solidFill>
              </a:defRPr>
            </a:lvl1pPr>
            <a:lvl2pPr marL="640080" indent="0">
              <a:buNone/>
              <a:defRPr/>
            </a:lvl2pPr>
            <a:lvl3pPr marL="1280160" indent="0">
              <a:buNone/>
              <a:defRPr/>
            </a:lvl3pPr>
            <a:lvl4pPr marL="1920240" indent="0">
              <a:buNone/>
              <a:defRPr/>
            </a:lvl4pPr>
            <a:lvl5pPr marL="2560320" indent="0">
              <a:buNone/>
              <a:defRPr/>
            </a:lvl5pPr>
          </a:lstStyle>
          <a:p>
            <a:pPr lvl="0"/>
            <a:r>
              <a:rPr lang="en-US" altLang="zh-CN" dirty="0"/>
              <a:t>Date</a:t>
            </a:r>
            <a:endParaRPr lang="zh-CN" altLang="en-US" dirty="0"/>
          </a:p>
        </p:txBody>
      </p:sp>
      <p:pic>
        <p:nvPicPr>
          <p:cNvPr id="22" name="图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256352" y="612398"/>
            <a:ext cx="4156741" cy="703310"/>
          </a:xfrm>
          <a:prstGeom prst="rect">
            <a:avLst/>
          </a:prstGeom>
        </p:spPr>
      </p:pic>
      <p:pic>
        <p:nvPicPr>
          <p:cNvPr id="3" name="图片 2"/>
          <p:cNvPicPr>
            <a:picLocks noChangeAspect="1"/>
          </p:cNvPicPr>
          <p:nvPr/>
        </p:nvPicPr>
        <p:blipFill>
          <a:blip r:embed="rId4"/>
          <a:stretch>
            <a:fillRect/>
          </a:stretch>
        </p:blipFill>
        <p:spPr>
          <a:xfrm>
            <a:off x="7158720" y="0"/>
            <a:ext cx="5607101" cy="9601200"/>
          </a:xfrm>
          <a:prstGeom prst="rect">
            <a:avLst/>
          </a:prstGeom>
        </p:spPr>
      </p:pic>
    </p:spTree>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571308"/>
            <a:ext cx="12801600" cy="3342640"/>
          </a:xfrm>
        </p:spPr>
        <p:txBody>
          <a:bodyPr anchor="b"/>
          <a:lstStyle>
            <a:lvl1pPr algn="ctr">
              <a:defRPr sz="8400"/>
            </a:lvl1pPr>
          </a:lstStyle>
          <a:p>
            <a:r>
              <a:rPr lang="zh-CN" altLang="en-US"/>
              <a:t>单击此处编辑母版标题样式</a:t>
            </a:r>
            <a:endParaRPr lang="en-US" dirty="0"/>
          </a:p>
        </p:txBody>
      </p:sp>
      <p:sp>
        <p:nvSpPr>
          <p:cNvPr id="3" name="Subtitle 2"/>
          <p:cNvSpPr>
            <a:spLocks noGrp="1"/>
          </p:cNvSpPr>
          <p:nvPr>
            <p:ph type="subTitle" idx="1"/>
          </p:nvPr>
        </p:nvSpPr>
        <p:spPr>
          <a:xfrm>
            <a:off x="2133600" y="5042853"/>
            <a:ext cx="128016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5FDC5697-C900-44E3-B898-88887B612FB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970126-4519-4651-972A-3F8E264C9E92}"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26653" y="207134"/>
            <a:ext cx="1833511" cy="82944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164590" y="2393634"/>
            <a:ext cx="14721840" cy="3993832"/>
          </a:xfrm>
        </p:spPr>
        <p:txBody>
          <a:bodyPr anchor="b"/>
          <a:lstStyle>
            <a:lvl1pPr>
              <a:defRPr sz="8400"/>
            </a:lvl1pPr>
          </a:lstStyle>
          <a:p>
            <a:r>
              <a:rPr lang="zh-CN" altLang="en-US"/>
              <a:t>单击此处编辑母版标题样式</a:t>
            </a:r>
            <a:endParaRPr lang="en-US" dirty="0"/>
          </a:p>
        </p:txBody>
      </p:sp>
      <p:sp>
        <p:nvSpPr>
          <p:cNvPr id="3" name="Text Placeholder 2"/>
          <p:cNvSpPr>
            <a:spLocks noGrp="1"/>
          </p:cNvSpPr>
          <p:nvPr>
            <p:ph type="body" idx="1"/>
          </p:nvPr>
        </p:nvSpPr>
        <p:spPr>
          <a:xfrm>
            <a:off x="1164590" y="6425249"/>
            <a:ext cx="14721840" cy="2100262"/>
          </a:xfrm>
        </p:spPr>
        <p:txBody>
          <a:bodyPr/>
          <a:lstStyle>
            <a:lvl1pPr marL="0" indent="0">
              <a:buNone/>
              <a:defRPr sz="3360">
                <a:solidFill>
                  <a:schemeClr val="tx1">
                    <a:tint val="75000"/>
                  </a:schemeClr>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C764DE79-268F-4C1A-8933-263129D2AF9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173480" y="2555875"/>
            <a:ext cx="7254240" cy="609187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8641080" y="2555875"/>
            <a:ext cx="7254240" cy="609187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175703" y="511176"/>
            <a:ext cx="14721840" cy="185578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175704" y="2353628"/>
            <a:ext cx="7220902"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175704" y="3507105"/>
            <a:ext cx="7220902" cy="515842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8641080" y="2353628"/>
            <a:ext cx="7256463"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8641080" y="3507105"/>
            <a:ext cx="7256463" cy="5158423"/>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zh-CN" altLang="en-US"/>
              <a:t>单击此处编辑母版标题样式</a:t>
            </a:r>
            <a:endParaRPr lang="en-US" dirty="0"/>
          </a:p>
        </p:txBody>
      </p:sp>
      <p:sp>
        <p:nvSpPr>
          <p:cNvPr id="3" name="Content Placeholder 2"/>
          <p:cNvSpPr>
            <a:spLocks noGrp="1"/>
          </p:cNvSpPr>
          <p:nvPr>
            <p:ph idx="1"/>
          </p:nvPr>
        </p:nvSpPr>
        <p:spPr>
          <a:xfrm>
            <a:off x="7256463" y="1382396"/>
            <a:ext cx="864108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C764DE79-268F-4C1A-8933-263129D2AF9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175704" y="640080"/>
            <a:ext cx="5505132" cy="2240280"/>
          </a:xfrm>
        </p:spPr>
        <p:txBody>
          <a:bodyPr anchor="b"/>
          <a:lstStyle>
            <a:lvl1pPr>
              <a:defRPr sz="448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256463" y="1382396"/>
            <a:ext cx="864108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zh-CN" altLang="en-US"/>
              <a:t>单击图标添加图片</a:t>
            </a:r>
            <a:endParaRPr lang="en-US" dirty="0"/>
          </a:p>
        </p:txBody>
      </p:sp>
      <p:sp>
        <p:nvSpPr>
          <p:cNvPr id="4" name="Text Placeholder 3"/>
          <p:cNvSpPr>
            <a:spLocks noGrp="1"/>
          </p:cNvSpPr>
          <p:nvPr>
            <p:ph type="body" sz="half" idx="2"/>
          </p:nvPr>
        </p:nvSpPr>
        <p:spPr>
          <a:xfrm>
            <a:off x="1175704" y="2880360"/>
            <a:ext cx="5505132"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C764DE79-268F-4C1A-8933-263129D2AF9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14860" y="511175"/>
            <a:ext cx="3680460" cy="8136573"/>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173480" y="511175"/>
            <a:ext cx="10828020" cy="8136573"/>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fld>
            <a:endParaRPr lang="en-US" dirty="0"/>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标题幻灯片">
    <p:spTree>
      <p:nvGrpSpPr>
        <p:cNvPr id="1" name=""/>
        <p:cNvGrpSpPr/>
        <p:nvPr/>
      </p:nvGrpSpPr>
      <p:grpSpPr>
        <a:xfrm>
          <a:off x="0" y="0"/>
          <a:ext cx="0" cy="0"/>
          <a:chOff x="0" y="0"/>
          <a:chExt cx="0" cy="0"/>
        </a:xfrm>
      </p:grpSpPr>
      <p:sp>
        <p:nvSpPr>
          <p:cNvPr id="43" name="副标题 2"/>
          <p:cNvSpPr>
            <a:spLocks noGrp="1"/>
          </p:cNvSpPr>
          <p:nvPr>
            <p:ph type="subTitle" idx="1"/>
          </p:nvPr>
        </p:nvSpPr>
        <p:spPr>
          <a:xfrm>
            <a:off x="1278711" y="4902366"/>
            <a:ext cx="7009764" cy="782318"/>
          </a:xfrm>
          <a:prstGeom prst="rect">
            <a:avLst/>
          </a:prstGeom>
        </p:spPr>
        <p:txBody>
          <a:bodyPr anchor="ctr">
            <a:normAutofit/>
          </a:bodyPr>
          <a:lstStyle>
            <a:lvl1pPr marL="0" indent="0" algn="l">
              <a:buNone/>
              <a:defRPr sz="2800">
                <a:solidFill>
                  <a:schemeClr val="tx1"/>
                </a:solidFill>
              </a:defRPr>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zh-CN" altLang="en-US"/>
              <a:t>单击此处编辑母版副标题样式</a:t>
            </a:r>
            <a:endParaRPr lang="en-US" dirty="0"/>
          </a:p>
        </p:txBody>
      </p:sp>
      <p:sp>
        <p:nvSpPr>
          <p:cNvPr id="44" name="标题 1"/>
          <p:cNvSpPr>
            <a:spLocks noGrp="1"/>
          </p:cNvSpPr>
          <p:nvPr>
            <p:ph type="ctrTitle"/>
          </p:nvPr>
        </p:nvSpPr>
        <p:spPr>
          <a:xfrm>
            <a:off x="1278711" y="3039661"/>
            <a:ext cx="7009764" cy="1859103"/>
          </a:xfrm>
          <a:prstGeom prst="rect">
            <a:avLst/>
          </a:prstGeom>
        </p:spPr>
        <p:txBody>
          <a:bodyPr anchor="ctr">
            <a:normAutofit/>
          </a:bodyPr>
          <a:lstStyle>
            <a:lvl1pPr algn="l">
              <a:defRPr sz="5600">
                <a:solidFill>
                  <a:schemeClr val="tx1"/>
                </a:solidFill>
              </a:defRPr>
            </a:lvl1pPr>
          </a:lstStyle>
          <a:p>
            <a:r>
              <a:rPr lang="zh-CN" altLang="en-US"/>
              <a:t>单击此处编辑母版标题样式</a:t>
            </a:r>
            <a:endParaRPr lang="zh-CN" altLang="en-US" dirty="0"/>
          </a:p>
        </p:txBody>
      </p:sp>
      <p:sp>
        <p:nvSpPr>
          <p:cNvPr id="45" name="文本占位符 13"/>
          <p:cNvSpPr>
            <a:spLocks noGrp="1"/>
          </p:cNvSpPr>
          <p:nvPr>
            <p:ph type="body" sz="quarter" idx="10" hasCustomPrompt="1"/>
          </p:nvPr>
        </p:nvSpPr>
        <p:spPr>
          <a:xfrm>
            <a:off x="1278711" y="6550466"/>
            <a:ext cx="3117591" cy="414779"/>
          </a:xfrm>
          <a:prstGeom prst="rect">
            <a:avLst/>
          </a:prstGeom>
          <a:solidFill>
            <a:schemeClr val="accent2"/>
          </a:solidFill>
        </p:spPr>
        <p:txBody>
          <a:bodyPr vert="horz" anchor="ctr">
            <a:noAutofit/>
          </a:bodyPr>
          <a:lstStyle>
            <a:lvl1pPr marL="0" indent="0" algn="l">
              <a:buNone/>
              <a:defRPr sz="2100" b="0">
                <a:solidFill>
                  <a:schemeClr val="bg1"/>
                </a:solidFill>
              </a:defRPr>
            </a:lvl1pPr>
            <a:lvl2pPr marL="640080" indent="0">
              <a:buNone/>
              <a:defRPr/>
            </a:lvl2pPr>
            <a:lvl3pPr marL="1280160" indent="0">
              <a:buNone/>
              <a:defRPr/>
            </a:lvl3pPr>
            <a:lvl4pPr marL="1920240" indent="0">
              <a:buNone/>
              <a:defRPr/>
            </a:lvl4pPr>
            <a:lvl5pPr marL="2560320" indent="0">
              <a:buNone/>
              <a:defRPr/>
            </a:lvl5pPr>
          </a:lstStyle>
          <a:p>
            <a:pPr lvl="0"/>
            <a:r>
              <a:rPr lang="en-US" altLang="zh-CN" dirty="0"/>
              <a:t>Signature</a:t>
            </a:r>
            <a:endParaRPr lang="en-US" altLang="zh-CN" dirty="0"/>
          </a:p>
        </p:txBody>
      </p:sp>
      <p:sp>
        <p:nvSpPr>
          <p:cNvPr id="46" name="文本占位符 13"/>
          <p:cNvSpPr>
            <a:spLocks noGrp="1"/>
          </p:cNvSpPr>
          <p:nvPr>
            <p:ph type="body" sz="quarter" idx="11" hasCustomPrompt="1"/>
          </p:nvPr>
        </p:nvSpPr>
        <p:spPr>
          <a:xfrm>
            <a:off x="1278712" y="7104314"/>
            <a:ext cx="1997451" cy="414779"/>
          </a:xfrm>
          <a:prstGeom prst="rect">
            <a:avLst/>
          </a:prstGeom>
          <a:ln w="19050">
            <a:noFill/>
          </a:ln>
        </p:spPr>
        <p:txBody>
          <a:bodyPr vert="horz" anchor="ctr">
            <a:noAutofit/>
          </a:bodyPr>
          <a:lstStyle>
            <a:lvl1pPr marL="0" indent="0" algn="l">
              <a:buNone/>
              <a:defRPr sz="2100" b="0">
                <a:solidFill>
                  <a:schemeClr val="tx1"/>
                </a:solidFill>
              </a:defRPr>
            </a:lvl1pPr>
            <a:lvl2pPr marL="640080" indent="0">
              <a:buNone/>
              <a:defRPr/>
            </a:lvl2pPr>
            <a:lvl3pPr marL="1280160" indent="0">
              <a:buNone/>
              <a:defRPr/>
            </a:lvl3pPr>
            <a:lvl4pPr marL="1920240" indent="0">
              <a:buNone/>
              <a:defRPr/>
            </a:lvl4pPr>
            <a:lvl5pPr marL="2560320" indent="0">
              <a:buNone/>
              <a:defRPr/>
            </a:lvl5pPr>
          </a:lstStyle>
          <a:p>
            <a:pPr lvl="0"/>
            <a:r>
              <a:rPr lang="en-US" altLang="zh-CN" dirty="0"/>
              <a:t>Date</a:t>
            </a:r>
            <a:endParaRPr lang="zh-CN" altLang="en-US" dirty="0"/>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bg>
      <p:bgPr>
        <a:solidFill>
          <a:schemeClr val="bg1"/>
        </a:solidFill>
        <a:effectLst/>
      </p:bgPr>
    </p:bg>
    <p:spTree>
      <p:nvGrpSpPr>
        <p:cNvPr id="1" name=""/>
        <p:cNvGrpSpPr/>
        <p:nvPr/>
      </p:nvGrpSpPr>
      <p:grpSpPr>
        <a:xfrm>
          <a:off x="0" y="0"/>
          <a:ext cx="0" cy="0"/>
          <a:chOff x="0" y="0"/>
          <a:chExt cx="0" cy="0"/>
        </a:xfrm>
      </p:grpSpPr>
      <p:sp>
        <p:nvSpPr>
          <p:cNvPr id="19" name="TextBox 93"/>
          <p:cNvSpPr txBox="1"/>
          <p:nvPr userDrawn="1"/>
        </p:nvSpPr>
        <p:spPr bwMode="auto">
          <a:xfrm>
            <a:off x="1579819" y="327754"/>
            <a:ext cx="11018191" cy="963249"/>
          </a:xfrm>
          <a:prstGeom prst="rect">
            <a:avLst/>
          </a:prstGeom>
        </p:spPr>
        <p:txBody>
          <a:bodyPr wrap="square" lIns="0" tIns="0" rIns="0" bIns="0" anchor="ctr" anchorCtr="1">
            <a:noAutofit/>
          </a:bodyPr>
          <a:lstStyle/>
          <a:p>
            <a:pPr>
              <a:lnSpc>
                <a:spcPct val="120000"/>
              </a:lnSpc>
              <a:defRPr/>
            </a:pPr>
            <a:endParaRPr lang="zh-CN" altLang="en-US" sz="5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封底">
    <p:spTree>
      <p:nvGrpSpPr>
        <p:cNvPr id="1" name=""/>
        <p:cNvGrpSpPr/>
        <p:nvPr/>
      </p:nvGrpSpPr>
      <p:grpSpPr>
        <a:xfrm>
          <a:off x="0" y="0"/>
          <a:ext cx="0" cy="0"/>
          <a:chOff x="0" y="0"/>
          <a:chExt cx="0" cy="0"/>
        </a:xfrm>
      </p:grpSpPr>
      <p:sp>
        <p:nvSpPr>
          <p:cNvPr id="10" name="矩形 9"/>
          <p:cNvSpPr/>
          <p:nvPr userDrawn="1"/>
        </p:nvSpPr>
        <p:spPr>
          <a:xfrm>
            <a:off x="14529116" y="9197745"/>
            <a:ext cx="1760354" cy="379656"/>
          </a:xfrm>
          <a:prstGeom prst="rect">
            <a:avLst/>
          </a:prstGeom>
        </p:spPr>
        <p:txBody>
          <a:bodyPr wrap="none" anchor="ctr" anchorCtr="1">
            <a:spAutoFit/>
          </a:bodyPr>
          <a:lstStyle/>
          <a:p>
            <a:r>
              <a:rPr lang="en-US" altLang="zh-CN" sz="1865"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865"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userDrawn="1"/>
        </p:nvSpPr>
        <p:spPr>
          <a:xfrm>
            <a:off x="7543954" y="9232016"/>
            <a:ext cx="1797287" cy="322076"/>
          </a:xfrm>
          <a:prstGeom prst="rect">
            <a:avLst/>
          </a:prstGeom>
        </p:spPr>
        <p:txBody>
          <a:bodyPr wrap="none" anchor="ctr" anchorCtr="1">
            <a:spAutoFit/>
          </a:bodyPr>
          <a:lstStyle/>
          <a:p>
            <a:r>
              <a:rPr lang="en-US" altLang="zh-CN" sz="1495"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1495" b="1" dirty="0">
                <a:solidFill>
                  <a:schemeClr val="tx1">
                    <a:lumMod val="50000"/>
                    <a:lumOff val="50000"/>
                  </a:schemeClr>
                </a:solidFill>
                <a:latin typeface="微软雅黑" panose="020B0503020204020204" pitchFamily="34" charset="-122"/>
                <a:ea typeface="微软雅黑" panose="020B0503020204020204" pitchFamily="34" charset="-122"/>
              </a:rPr>
              <a:t>秘密</a:t>
            </a:r>
            <a:endParaRPr lang="zh-CN" altLang="en-US" sz="149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16464881" y="9319109"/>
            <a:ext cx="0" cy="168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userDrawn="1"/>
        </p:nvSpPr>
        <p:spPr>
          <a:xfrm>
            <a:off x="5720577" y="3466407"/>
            <a:ext cx="5645427" cy="1126462"/>
          </a:xfrm>
          <a:prstGeom prst="rect">
            <a:avLst/>
          </a:prstGeom>
          <a:noFill/>
        </p:spPr>
        <p:txBody>
          <a:bodyPr wrap="square" rtlCol="0">
            <a:spAutoFit/>
          </a:bodyPr>
          <a:lstStyle/>
          <a:p>
            <a:pPr algn="ctr"/>
            <a:r>
              <a:rPr lang="en-US" altLang="zh-CN" sz="6720" b="1" spc="131"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6720" b="1" spc="13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7185297" y="4680863"/>
            <a:ext cx="2706447" cy="552011"/>
          </a:xfrm>
          <a:prstGeom prst="rect">
            <a:avLst/>
          </a:prstGeom>
        </p:spPr>
        <p:txBody>
          <a:bodyPr wrap="none">
            <a:spAutoFit/>
          </a:bodyPr>
          <a:lstStyle/>
          <a:p>
            <a:pPr algn="ctr"/>
            <a:r>
              <a:rPr lang="en-US" altLang="zh-CN" sz="2985"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2985"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 name="直接连接符 15"/>
          <p:cNvCxnSpPr>
            <a:endCxn id="15" idx="1"/>
          </p:cNvCxnSpPr>
          <p:nvPr userDrawn="1"/>
        </p:nvCxnSpPr>
        <p:spPr>
          <a:xfrm flipV="1">
            <a:off x="6631942" y="4956869"/>
            <a:ext cx="553355" cy="39977"/>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9899094" y="4996843"/>
            <a:ext cx="517025"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6584" y="508782"/>
            <a:ext cx="2418035" cy="408007"/>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仅背景">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空白模板">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封底">
    <p:spTree>
      <p:nvGrpSpPr>
        <p:cNvPr id="1" name=""/>
        <p:cNvGrpSpPr/>
        <p:nvPr/>
      </p:nvGrpSpPr>
      <p:grpSpPr>
        <a:xfrm>
          <a:off x="0" y="0"/>
          <a:ext cx="0" cy="0"/>
          <a:chOff x="0" y="0"/>
          <a:chExt cx="0" cy="0"/>
        </a:xfrm>
      </p:grpSpPr>
      <p:sp>
        <p:nvSpPr>
          <p:cNvPr id="10" name="矩形 9"/>
          <p:cNvSpPr/>
          <p:nvPr userDrawn="1"/>
        </p:nvSpPr>
        <p:spPr>
          <a:xfrm>
            <a:off x="14529116" y="9197745"/>
            <a:ext cx="1760354" cy="379656"/>
          </a:xfrm>
          <a:prstGeom prst="rect">
            <a:avLst/>
          </a:prstGeom>
        </p:spPr>
        <p:txBody>
          <a:bodyPr wrap="none" anchor="ctr" anchorCtr="1">
            <a:spAutoFit/>
          </a:bodyPr>
          <a:lstStyle/>
          <a:p>
            <a:r>
              <a:rPr lang="en-US" altLang="zh-CN" sz="1865"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865"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userDrawn="1"/>
        </p:nvSpPr>
        <p:spPr>
          <a:xfrm>
            <a:off x="7543954" y="9232016"/>
            <a:ext cx="1797287" cy="322076"/>
          </a:xfrm>
          <a:prstGeom prst="rect">
            <a:avLst/>
          </a:prstGeom>
        </p:spPr>
        <p:txBody>
          <a:bodyPr wrap="none" anchor="ctr" anchorCtr="1">
            <a:spAutoFit/>
          </a:bodyPr>
          <a:lstStyle/>
          <a:p>
            <a:r>
              <a:rPr lang="en-US" altLang="zh-CN" sz="1495"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1495" b="1" dirty="0">
                <a:solidFill>
                  <a:schemeClr val="tx1">
                    <a:lumMod val="50000"/>
                    <a:lumOff val="50000"/>
                  </a:schemeClr>
                </a:solidFill>
                <a:latin typeface="微软雅黑" panose="020B0503020204020204" pitchFamily="34" charset="-122"/>
                <a:ea typeface="微软雅黑" panose="020B0503020204020204" pitchFamily="34" charset="-122"/>
              </a:rPr>
              <a:t>秘密</a:t>
            </a:r>
            <a:endParaRPr lang="zh-CN" altLang="en-US" sz="149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16464881" y="9319109"/>
            <a:ext cx="0" cy="168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userDrawn="1"/>
        </p:nvSpPr>
        <p:spPr>
          <a:xfrm>
            <a:off x="5720577" y="3466407"/>
            <a:ext cx="5645427" cy="1126462"/>
          </a:xfrm>
          <a:prstGeom prst="rect">
            <a:avLst/>
          </a:prstGeom>
          <a:noFill/>
        </p:spPr>
        <p:txBody>
          <a:bodyPr wrap="square" rtlCol="0">
            <a:spAutoFit/>
          </a:bodyPr>
          <a:lstStyle/>
          <a:p>
            <a:pPr algn="ctr"/>
            <a:r>
              <a:rPr lang="en-US" altLang="zh-CN" sz="6720" b="1" spc="131"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6720" b="1" spc="13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7185297" y="4680863"/>
            <a:ext cx="2706447" cy="552011"/>
          </a:xfrm>
          <a:prstGeom prst="rect">
            <a:avLst/>
          </a:prstGeom>
        </p:spPr>
        <p:txBody>
          <a:bodyPr wrap="none">
            <a:spAutoFit/>
          </a:bodyPr>
          <a:lstStyle/>
          <a:p>
            <a:pPr algn="ctr"/>
            <a:r>
              <a:rPr lang="en-US" altLang="zh-CN" sz="2985"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2985"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 name="直接连接符 15"/>
          <p:cNvCxnSpPr>
            <a:endCxn id="15" idx="1"/>
          </p:cNvCxnSpPr>
          <p:nvPr userDrawn="1"/>
        </p:nvCxnSpPr>
        <p:spPr>
          <a:xfrm flipV="1">
            <a:off x="6631942" y="4956869"/>
            <a:ext cx="553355" cy="39977"/>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9899094" y="4996843"/>
            <a:ext cx="517025"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6584" y="508782"/>
            <a:ext cx="2418035" cy="408007"/>
          </a:xfrm>
          <a:prstGeom prst="rect">
            <a:avLst/>
          </a:prstGeom>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自定义版式">
    <p:bg>
      <p:bgPr>
        <a:solidFill>
          <a:schemeClr val="bg1"/>
        </a:solidFill>
        <a:effectLst/>
      </p:bgPr>
    </p:bg>
    <p:spTree>
      <p:nvGrpSpPr>
        <p:cNvPr id="1" name=""/>
        <p:cNvGrpSpPr/>
        <p:nvPr/>
      </p:nvGrpSpPr>
      <p:grpSpPr>
        <a:xfrm>
          <a:off x="0" y="0"/>
          <a:ext cx="0" cy="0"/>
          <a:chOff x="0" y="0"/>
          <a:chExt cx="0" cy="0"/>
        </a:xfrm>
      </p:grpSpPr>
      <p:sp>
        <p:nvSpPr>
          <p:cNvPr id="19" name="TextBox 93"/>
          <p:cNvSpPr txBox="1"/>
          <p:nvPr userDrawn="1"/>
        </p:nvSpPr>
        <p:spPr bwMode="auto">
          <a:xfrm>
            <a:off x="1579819" y="327754"/>
            <a:ext cx="11018191" cy="963249"/>
          </a:xfrm>
          <a:prstGeom prst="rect">
            <a:avLst/>
          </a:prstGeom>
        </p:spPr>
        <p:txBody>
          <a:bodyPr wrap="square" lIns="0" tIns="0" rIns="0" bIns="0" anchor="ctr" anchorCtr="1">
            <a:noAutofit/>
          </a:bodyPr>
          <a:lstStyle/>
          <a:p>
            <a:pPr>
              <a:lnSpc>
                <a:spcPct val="120000"/>
              </a:lnSpc>
              <a:defRPr/>
            </a:pPr>
            <a:endParaRPr lang="zh-CN" altLang="en-US" sz="5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1173480" y="8898894"/>
            <a:ext cx="3840480" cy="511175"/>
          </a:xfrm>
        </p:spPr>
        <p:txBody>
          <a:bodyPr/>
          <a:lstStyle/>
          <a:p>
            <a:fld id="{5FDC5697-C900-44E3-B898-88887B612FB7}" type="datetimeFigureOut">
              <a:rPr lang="zh-CN" altLang="en-US" smtClean="0"/>
            </a:fld>
            <a:endParaRPr lang="zh-CN" altLang="en-US"/>
          </a:p>
        </p:txBody>
      </p:sp>
      <p:sp>
        <p:nvSpPr>
          <p:cNvPr id="5" name="页脚占位符 4"/>
          <p:cNvSpPr>
            <a:spLocks noGrp="1"/>
          </p:cNvSpPr>
          <p:nvPr>
            <p:ph type="ftr" sz="quarter" idx="11"/>
          </p:nvPr>
        </p:nvSpPr>
        <p:spPr>
          <a:xfrm>
            <a:off x="5654040" y="8898894"/>
            <a:ext cx="5760720" cy="511175"/>
          </a:xfrm>
        </p:spPr>
        <p:txBody>
          <a:bodyPr/>
          <a:lstStyle/>
          <a:p>
            <a:endParaRPr lang="zh-CN" altLang="en-US"/>
          </a:p>
        </p:txBody>
      </p:sp>
      <p:sp>
        <p:nvSpPr>
          <p:cNvPr id="6" name="灯片编号占位符 5"/>
          <p:cNvSpPr>
            <a:spLocks noGrp="1"/>
          </p:cNvSpPr>
          <p:nvPr>
            <p:ph type="sldNum" sz="quarter" idx="12"/>
          </p:nvPr>
        </p:nvSpPr>
        <p:spPr>
          <a:xfrm>
            <a:off x="12054840" y="8898894"/>
            <a:ext cx="3840480" cy="511175"/>
          </a:xfrm>
        </p:spPr>
        <p:txBody>
          <a:bodyPr/>
          <a:lstStyle/>
          <a:p>
            <a:fld id="{60970126-4519-4651-972A-3F8E264C9E92}" type="slidenum">
              <a:rPr lang="zh-CN" altLang="en-US" smtClean="0"/>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26653" y="207134"/>
            <a:ext cx="1833511" cy="829444"/>
          </a:xfrm>
          <a:prstGeom prst="rect">
            <a:avLst/>
          </a:prstGeom>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仅标题">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p:custDataLst>
              <p:tags r:id="rId2"/>
            </p:custDataLst>
          </p:nvPr>
        </p:nvGraphicFramePr>
        <p:xfrm>
          <a:off x="2230" y="2231"/>
          <a:ext cx="2223" cy="2223"/>
        </p:xfrm>
        <a:graphic>
          <a:graphicData uri="http://schemas.openxmlformats.org/presentationml/2006/ole">
            <mc:AlternateContent xmlns:mc="http://schemas.openxmlformats.org/markup-compatibility/2006">
              <mc:Choice xmlns:v="urn:schemas-microsoft-com:vml" Requires="v">
                <p:oleObj spid="_x0000_s6" name="think-cell 幻灯片" r:id="rId3" imgW="9525" imgH="9525" progId="TCLayout.ActiveDocument.1">
                  <p:embed/>
                </p:oleObj>
              </mc:Choice>
              <mc:Fallback>
                <p:oleObj name="think-cell 幻灯片" r:id="rId3" imgW="9525" imgH="9525" progId="TCLayout.ActiveDocument.1">
                  <p:embed/>
                  <p:pic>
                    <p:nvPicPr>
                      <p:cNvPr id="0" name="对象 1" hidden="1"/>
                      <p:cNvPicPr/>
                      <p:nvPr/>
                    </p:nvPicPr>
                    <p:blipFill>
                      <a:blip r:embed="rId4"/>
                      <a:stretch>
                        <a:fillRect/>
                      </a:stretch>
                    </p:blipFill>
                    <p:spPr>
                      <a:xfrm>
                        <a:off x="2230" y="2231"/>
                        <a:ext cx="2223" cy="2223"/>
                      </a:xfrm>
                      <a:prstGeom prst="rect">
                        <a:avLst/>
                      </a:prstGeom>
                    </p:spPr>
                  </p:pic>
                </p:oleObj>
              </mc:Fallback>
            </mc:AlternateContent>
          </a:graphicData>
        </a:graphic>
      </p:graphicFrame>
      <p:sp>
        <p:nvSpPr>
          <p:cNvPr id="4" name="标题 3"/>
          <p:cNvSpPr>
            <a:spLocks noGrp="1"/>
          </p:cNvSpPr>
          <p:nvPr>
            <p:ph type="title"/>
          </p:nvPr>
        </p:nvSpPr>
        <p:spPr>
          <a:xfrm>
            <a:off x="512761" y="359234"/>
            <a:ext cx="13020360" cy="853440"/>
          </a:xfrm>
          <a:prstGeom prst="rect">
            <a:avLst/>
          </a:prstGeom>
        </p:spPr>
        <p:txBody>
          <a:bodyPr/>
          <a:lstStyle>
            <a:lvl1pPr>
              <a:defRPr sz="3920"/>
            </a:lvl1pPr>
          </a:lstStyle>
          <a:p>
            <a:endParaRPr lang="zh-CN" altLang="en-US" dirty="0"/>
          </a:p>
        </p:txBody>
      </p:sp>
      <p:graphicFrame>
        <p:nvGraphicFramePr>
          <p:cNvPr id="5" name="对象 4" hidden="1"/>
          <p:cNvGraphicFramePr>
            <a:graphicFrameLocks noChangeAspect="1"/>
          </p:cNvGraphicFramePr>
          <p:nvPr>
            <p:custDataLst>
              <p:tags r:id="rId5"/>
            </p:custDataLst>
          </p:nvPr>
        </p:nvGraphicFramePr>
        <p:xfrm>
          <a:off x="2230" y="2231"/>
          <a:ext cx="2223" cy="2223"/>
        </p:xfrm>
        <a:graphic>
          <a:graphicData uri="http://schemas.openxmlformats.org/presentationml/2006/ole">
            <mc:AlternateContent xmlns:mc="http://schemas.openxmlformats.org/markup-compatibility/2006">
              <mc:Choice xmlns:v="urn:schemas-microsoft-com:vml" Requires="v">
                <p:oleObj spid="_x0000_s3" name="think-cell 幻灯片" r:id="rId6" imgW="9525" imgH="9525" progId="TCLayout.ActiveDocument.1">
                  <p:embed/>
                </p:oleObj>
              </mc:Choice>
              <mc:Fallback>
                <p:oleObj name="think-cell 幻灯片" r:id="rId6" imgW="9525" imgH="9525" progId="TCLayout.ActiveDocument.1">
                  <p:embed/>
                  <p:pic>
                    <p:nvPicPr>
                      <p:cNvPr id="0" name="对象 3" hidden="1"/>
                      <p:cNvPicPr/>
                      <p:nvPr/>
                    </p:nvPicPr>
                    <p:blipFill>
                      <a:blip r:embed="rId4"/>
                      <a:stretch>
                        <a:fillRect/>
                      </a:stretch>
                    </p:blipFill>
                    <p:spPr>
                      <a:xfrm>
                        <a:off x="2230" y="2231"/>
                        <a:ext cx="2223" cy="2223"/>
                      </a:xfrm>
                      <a:prstGeom prst="rect">
                        <a:avLst/>
                      </a:prstGeom>
                    </p:spPr>
                  </p:pic>
                </p:oleObj>
              </mc:Fallback>
            </mc:AlternateContent>
          </a:graphicData>
        </a:graphic>
      </p:graphicFrame>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6659" y="8842144"/>
            <a:ext cx="1551504" cy="607271"/>
          </a:xfrm>
          <a:prstGeom prst="rect">
            <a:avLst/>
          </a:prstGeom>
        </p:spPr>
      </p:pic>
      <p:pic>
        <p:nvPicPr>
          <p:cNvPr id="32" name="图片 31"/>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7513" y="5600824"/>
            <a:ext cx="6315032" cy="3945153"/>
          </a:xfrm>
          <a:prstGeom prst="rect">
            <a:avLst/>
          </a:prstGeom>
        </p:spPr>
      </p:pic>
      <p:sp>
        <p:nvSpPr>
          <p:cNvPr id="19" name="任意多边形 8"/>
          <p:cNvSpPr/>
          <p:nvPr userDrawn="1"/>
        </p:nvSpPr>
        <p:spPr>
          <a:xfrm>
            <a:off x="653173" y="364912"/>
            <a:ext cx="444873" cy="716451"/>
          </a:xfrm>
          <a:custGeom>
            <a:avLst/>
            <a:gdLst>
              <a:gd name="connsiteX0" fmla="*/ 3959469 w 5222758"/>
              <a:gd name="connsiteY0" fmla="*/ 0 h 6858001"/>
              <a:gd name="connsiteX1" fmla="*/ 5222758 w 5222758"/>
              <a:gd name="connsiteY1" fmla="*/ 0 h 6858001"/>
              <a:gd name="connsiteX2" fmla="*/ 1263289 w 5222758"/>
              <a:gd name="connsiteY2" fmla="*/ 6858001 h 6858001"/>
              <a:gd name="connsiteX3" fmla="*/ 0 w 5222758"/>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222758" h="6858001">
                <a:moveTo>
                  <a:pt x="3959469" y="0"/>
                </a:moveTo>
                <a:lnTo>
                  <a:pt x="5222758" y="0"/>
                </a:lnTo>
                <a:lnTo>
                  <a:pt x="1263289" y="6858001"/>
                </a:lnTo>
                <a:lnTo>
                  <a:pt x="0" y="6858001"/>
                </a:lnTo>
                <a:close/>
              </a:path>
            </a:pathLst>
          </a:custGeom>
          <a:solidFill>
            <a:srgbClr val="039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06880" rtl="0" eaLnBrk="1" fontAlgn="auto" latinLnBrk="0" hangingPunct="1">
              <a:lnSpc>
                <a:spcPct val="100000"/>
              </a:lnSpc>
              <a:spcBef>
                <a:spcPts val="0"/>
              </a:spcBef>
              <a:spcAft>
                <a:spcPts val="0"/>
              </a:spcAft>
              <a:buClrTx/>
              <a:buSzTx/>
              <a:buFontTx/>
              <a:buNone/>
              <a:defRPr/>
            </a:pPr>
            <a:endParaRPr kumimoji="0" lang="zh-CN" altLang="en-US" sz="239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 name="图片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 y="364912"/>
            <a:ext cx="910941" cy="716451"/>
          </a:xfrm>
          <a:prstGeom prst="rect">
            <a:avLst/>
          </a:prstGeom>
        </p:spPr>
      </p:pic>
      <p:sp>
        <p:nvSpPr>
          <p:cNvPr id="21" name="Freeform 24"/>
          <p:cNvSpPr/>
          <p:nvPr userDrawn="1"/>
        </p:nvSpPr>
        <p:spPr>
          <a:xfrm>
            <a:off x="12298020" y="8974500"/>
            <a:ext cx="899235" cy="342559"/>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039EE6"/>
          </a:solidFill>
          <a:ln w="9525">
            <a:noFill/>
          </a:ln>
        </p:spPr>
        <p:txBody>
          <a:bodyPr/>
          <a:lstStyle/>
          <a:p>
            <a:pPr marL="0" marR="0" lvl="0" indent="0" algn="l" defTabSz="17068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矩形 21"/>
          <p:cNvSpPr/>
          <p:nvPr userDrawn="1"/>
        </p:nvSpPr>
        <p:spPr>
          <a:xfrm>
            <a:off x="12190333" y="8908789"/>
            <a:ext cx="4650912" cy="437043"/>
          </a:xfrm>
          <a:prstGeom prst="rect">
            <a:avLst/>
          </a:prstGeom>
        </p:spPr>
        <p:txBody>
          <a:bodyPr wrap="square">
            <a:spAutoFit/>
          </a:bodyPr>
          <a:lstStyle/>
          <a:p>
            <a:pPr marL="0" marR="0" lvl="0" indent="0" algn="l" defTabSz="1706880" rtl="0" eaLnBrk="1" fontAlgn="auto" latinLnBrk="0" hangingPunct="1">
              <a:lnSpc>
                <a:spcPct val="100000"/>
              </a:lnSpc>
              <a:spcBef>
                <a:spcPts val="0"/>
              </a:spcBef>
              <a:spcAft>
                <a:spcPts val="0"/>
              </a:spcAft>
              <a:buClrTx/>
              <a:buSzTx/>
              <a:buFontTx/>
              <a:buNone/>
              <a:defRPr/>
            </a:pPr>
            <a:r>
              <a:rPr kumimoji="0" lang="zh-CN" altLang="en-US" sz="2240" b="0"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云腾</a:t>
            </a:r>
            <a:r>
              <a:rPr kumimoji="0" lang="en-US" altLang="zh-CN" sz="2240" b="0" i="1"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240" b="0" i="1"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云创新产品与服务提供商 </a:t>
            </a:r>
            <a:endParaRPr kumimoji="0" lang="zh-CN" altLang="en-US" sz="2240" b="0" i="1"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3" name="组合 22"/>
          <p:cNvGrpSpPr/>
          <p:nvPr userDrawn="1"/>
        </p:nvGrpSpPr>
        <p:grpSpPr>
          <a:xfrm flipV="1">
            <a:off x="2221157" y="9112175"/>
            <a:ext cx="10029600" cy="67202"/>
            <a:chOff x="0" y="374160"/>
            <a:chExt cx="11835685" cy="718151"/>
          </a:xfrm>
        </p:grpSpPr>
        <p:sp>
          <p:nvSpPr>
            <p:cNvPr id="24" name="五边形 2"/>
            <p:cNvSpPr/>
            <p:nvPr userDrawn="1"/>
          </p:nvSpPr>
          <p:spPr>
            <a:xfrm>
              <a:off x="0" y="374160"/>
              <a:ext cx="11835685" cy="718131"/>
            </a:xfrm>
            <a:prstGeom prst="homePlate">
              <a:avLst/>
            </a:prstGeom>
            <a:solidFill>
              <a:schemeClr val="bg1">
                <a:lumMod val="6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068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五边形 3"/>
            <p:cNvSpPr/>
            <p:nvPr userDrawn="1"/>
          </p:nvSpPr>
          <p:spPr>
            <a:xfrm>
              <a:off x="34943" y="374160"/>
              <a:ext cx="11526159" cy="718131"/>
            </a:xfrm>
            <a:prstGeom prst="homePlate">
              <a:avLst/>
            </a:prstGeom>
            <a:solidFill>
              <a:schemeClr val="bg1">
                <a:lumMod val="6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068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五边形 4"/>
            <p:cNvSpPr/>
            <p:nvPr userDrawn="1"/>
          </p:nvSpPr>
          <p:spPr>
            <a:xfrm>
              <a:off x="0" y="374180"/>
              <a:ext cx="11261098" cy="718131"/>
            </a:xfrm>
            <a:prstGeom prst="homePlate">
              <a:avLst/>
            </a:prstGeom>
            <a:solidFill>
              <a:schemeClr val="bg1">
                <a:lumMod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068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7" name="椭圆 26"/>
          <p:cNvSpPr/>
          <p:nvPr userDrawn="1"/>
        </p:nvSpPr>
        <p:spPr>
          <a:xfrm>
            <a:off x="13214149" y="9103105"/>
            <a:ext cx="85343" cy="85342"/>
          </a:xfrm>
          <a:prstGeom prst="ellipse">
            <a:avLst/>
          </a:prstGeom>
          <a:solidFill>
            <a:srgbClr val="039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068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矩形 28"/>
          <p:cNvSpPr/>
          <p:nvPr userDrawn="1"/>
        </p:nvSpPr>
        <p:spPr>
          <a:xfrm>
            <a:off x="1956016" y="8927374"/>
            <a:ext cx="26880" cy="436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068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标题 1"/>
          <p:cNvSpPr>
            <a:spLocks noGrp="1"/>
          </p:cNvSpPr>
          <p:nvPr>
            <p:ph type="title"/>
          </p:nvPr>
        </p:nvSpPr>
        <p:spPr>
          <a:xfrm>
            <a:off x="1173483" y="364910"/>
            <a:ext cx="13951373" cy="716453"/>
          </a:xfrm>
        </p:spPr>
        <p:txBody>
          <a:bodyPr vert="horz" lIns="91440" tIns="45720" rIns="91440" bIns="45720" rtlCol="0" anchor="ctr">
            <a:noAutofit/>
          </a:bodyPr>
          <a:lstStyle>
            <a:lvl1pPr>
              <a:lnSpc>
                <a:spcPct val="100000"/>
              </a:lnSpc>
              <a:defRPr lang="zh-CN" altLang="en-US" sz="3735" b="1" i="0" u="none" baseline="0" dirty="0">
                <a:solidFill>
                  <a:srgbClr val="039EE6"/>
                </a:solidFill>
                <a:latin typeface="微软雅黑" panose="020B0503020204020204" pitchFamily="34" charset="-122"/>
                <a:ea typeface="微软雅黑" panose="020B0503020204020204" pitchFamily="34" charset="-122"/>
                <a:sym typeface="思源黑体 CN Medium" pitchFamily="34" charset="-128"/>
              </a:defRPr>
            </a:lvl1pPr>
          </a:lstStyle>
          <a:p>
            <a:pPr marL="0" lvl="0" indent="0" fontAlgn="auto">
              <a:spcAft>
                <a:spcPts val="0"/>
              </a:spcAft>
            </a:pPr>
            <a:r>
              <a:rPr lang="zh-CN" altLang="en-US" dirty="0"/>
              <a:t>单击此处编辑母版标题样式</a:t>
            </a:r>
            <a:endParaRPr lang="zh-CN" alt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image" Target="../media/image1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image" Target="../media/image1.png"/><Relationship Id="rId15" Type="http://schemas.openxmlformats.org/officeDocument/2006/relationships/image" Target="../media/image11.png"/><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874185" y="1709554"/>
            <a:ext cx="15320435" cy="6987833"/>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8133" name="Text Box 5"/>
          <p:cNvSpPr txBox="1">
            <a:spLocks noChangeArrowheads="1"/>
          </p:cNvSpPr>
          <p:nvPr/>
        </p:nvSpPr>
        <p:spPr bwMode="auto">
          <a:xfrm>
            <a:off x="15658392" y="9055447"/>
            <a:ext cx="995680" cy="437043"/>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2240">
                <a:solidFill>
                  <a:schemeClr val="bg1">
                    <a:lumMod val="65000"/>
                  </a:schemeClr>
                </a:solidFill>
                <a:latin typeface="微软雅黑" panose="020B0503020204020204" pitchFamily="34" charset="-122"/>
                <a:ea typeface="微软雅黑" panose="020B0503020204020204" pitchFamily="34" charset="-122"/>
              </a:rPr>
            </a:fld>
            <a:endParaRPr lang="en-US" altLang="zh-CN" sz="224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874188" y="633717"/>
            <a:ext cx="15320433" cy="85344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grpSp>
        <p:nvGrpSpPr>
          <p:cNvPr id="3" name="Group 4"/>
          <p:cNvGrpSpPr>
            <a:grpSpLocks noChangeAspect="1"/>
          </p:cNvGrpSpPr>
          <p:nvPr/>
        </p:nvGrpSpPr>
        <p:grpSpPr bwMode="auto">
          <a:xfrm>
            <a:off x="0" y="9153739"/>
            <a:ext cx="17068800" cy="444500"/>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14529116" y="9197745"/>
            <a:ext cx="1760354" cy="379656"/>
          </a:xfrm>
          <a:prstGeom prst="rect">
            <a:avLst/>
          </a:prstGeom>
        </p:spPr>
        <p:txBody>
          <a:bodyPr wrap="none" anchor="ctr" anchorCtr="1">
            <a:spAutoFit/>
          </a:bodyPr>
          <a:lstStyle/>
          <a:p>
            <a:r>
              <a:rPr lang="en-US" altLang="zh-CN" sz="1865"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865"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矩形 12"/>
          <p:cNvSpPr/>
          <p:nvPr userDrawn="1"/>
        </p:nvSpPr>
        <p:spPr>
          <a:xfrm>
            <a:off x="7543954" y="9232016"/>
            <a:ext cx="1797287" cy="322076"/>
          </a:xfrm>
          <a:prstGeom prst="rect">
            <a:avLst/>
          </a:prstGeom>
        </p:spPr>
        <p:txBody>
          <a:bodyPr wrap="none" anchor="ctr" anchorCtr="1">
            <a:spAutoFit/>
          </a:bodyPr>
          <a:lstStyle/>
          <a:p>
            <a:r>
              <a:rPr lang="en-US" altLang="zh-CN" sz="1495"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1495" b="1" dirty="0">
                <a:solidFill>
                  <a:schemeClr val="tx1">
                    <a:lumMod val="50000"/>
                    <a:lumOff val="50000"/>
                  </a:schemeClr>
                </a:solidFill>
                <a:latin typeface="微软雅黑" panose="020B0503020204020204" pitchFamily="34" charset="-122"/>
                <a:ea typeface="微软雅黑" panose="020B0503020204020204" pitchFamily="34" charset="-122"/>
              </a:rPr>
              <a:t>秘密</a:t>
            </a:r>
            <a:endParaRPr lang="zh-CN" altLang="en-US" sz="149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灯片编号占位符 1"/>
          <p:cNvSpPr txBox="1"/>
          <p:nvPr userDrawn="1"/>
        </p:nvSpPr>
        <p:spPr>
          <a:xfrm>
            <a:off x="16327524" y="9177750"/>
            <a:ext cx="755896" cy="410422"/>
          </a:xfrm>
          <a:prstGeom prst="rect">
            <a:avLst/>
          </a:prstGeom>
        </p:spPr>
        <p:txBody>
          <a:bodyPr vert="horz" lIns="170688" tIns="134400" rIns="170688" bIns="85344"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5pPr>
            <a:lvl6pPr marL="2286000" algn="l" defTabSz="914400" rtl="0" eaLnBrk="1" latinLnBrk="0" hangingPunct="1">
              <a:defRPr kern="1200">
                <a:solidFill>
                  <a:schemeClr val="tx1"/>
                </a:solidFill>
                <a:latin typeface="Arial" panose="020B0704020202020204" pitchFamily="34" charset="0"/>
                <a:ea typeface="宋体" pitchFamily="2" charset="-122"/>
                <a:cs typeface="+mn-cs"/>
              </a:defRPr>
            </a:lvl6pPr>
            <a:lvl7pPr marL="2743200" algn="l" defTabSz="914400" rtl="0" eaLnBrk="1" latinLnBrk="0" hangingPunct="1">
              <a:defRPr kern="1200">
                <a:solidFill>
                  <a:schemeClr val="tx1"/>
                </a:solidFill>
                <a:latin typeface="Arial" panose="020B0704020202020204" pitchFamily="34" charset="0"/>
                <a:ea typeface="宋体" pitchFamily="2" charset="-122"/>
                <a:cs typeface="+mn-cs"/>
              </a:defRPr>
            </a:lvl7pPr>
            <a:lvl8pPr marL="3200400" algn="l" defTabSz="914400" rtl="0" eaLnBrk="1" latinLnBrk="0" hangingPunct="1">
              <a:defRPr kern="1200">
                <a:solidFill>
                  <a:schemeClr val="tx1"/>
                </a:solidFill>
                <a:latin typeface="Arial" panose="020B0704020202020204" pitchFamily="34" charset="0"/>
                <a:ea typeface="宋体" pitchFamily="2" charset="-122"/>
                <a:cs typeface="+mn-cs"/>
              </a:defRPr>
            </a:lvl8pPr>
            <a:lvl9pPr marL="3657600" algn="l" defTabSz="914400" rtl="0" eaLnBrk="1" latinLnBrk="0" hangingPunct="1">
              <a:defRPr kern="1200">
                <a:solidFill>
                  <a:schemeClr val="tx1"/>
                </a:solidFill>
                <a:latin typeface="Arial" panose="020B0704020202020204" pitchFamily="34" charset="0"/>
                <a:ea typeface="宋体" pitchFamily="2" charset="-122"/>
                <a:cs typeface="+mn-cs"/>
              </a:defRPr>
            </a:lvl9pPr>
          </a:lstStyle>
          <a:p>
            <a:fld id="{A86ACB03-5A97-4CE1-9F00-1FD1E9DACEC8}" type="slidenum">
              <a:rPr lang="zh-CN" altLang="en-US" sz="1680" smtClean="0">
                <a:solidFill>
                  <a:schemeClr val="tx1">
                    <a:lumMod val="65000"/>
                    <a:lumOff val="35000"/>
                  </a:schemeClr>
                </a:solidFill>
              </a:rPr>
            </a:fld>
            <a:endParaRPr lang="zh-CN" altLang="en-US" sz="1680" dirty="0">
              <a:solidFill>
                <a:schemeClr val="tx1">
                  <a:lumMod val="65000"/>
                  <a:lumOff val="35000"/>
                </a:schemeClr>
              </a:solidFill>
            </a:endParaRPr>
          </a:p>
        </p:txBody>
      </p:sp>
      <p:cxnSp>
        <p:nvCxnSpPr>
          <p:cNvPr id="17" name="直接连接符 16"/>
          <p:cNvCxnSpPr/>
          <p:nvPr userDrawn="1"/>
        </p:nvCxnSpPr>
        <p:spPr>
          <a:xfrm>
            <a:off x="16464881" y="9319109"/>
            <a:ext cx="0" cy="168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15098" y="633740"/>
            <a:ext cx="17083900" cy="8976165"/>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1706880" eaLnBrk="1" fontAlgn="auto" latinLnBrk="0" hangingPunct="1">
                <a:lnSpc>
                  <a:spcPct val="100000"/>
                </a:lnSpc>
                <a:spcBef>
                  <a:spcPts val="0"/>
                </a:spcBef>
                <a:spcAft>
                  <a:spcPts val="0"/>
                </a:spcAft>
                <a:buClrTx/>
                <a:buSzTx/>
                <a:buFontTx/>
                <a:buNone/>
              </a:pPr>
              <a:endParaRPr kumimoji="0" lang="zh-CN" altLang="en-US" sz="2615"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3"/>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1706880" eaLnBrk="1" fontAlgn="auto" latinLnBrk="0" hangingPunct="1">
                <a:lnSpc>
                  <a:spcPct val="100000"/>
                </a:lnSpc>
                <a:spcBef>
                  <a:spcPts val="0"/>
                </a:spcBef>
                <a:spcAft>
                  <a:spcPts val="0"/>
                </a:spcAft>
                <a:buClrTx/>
                <a:buSzTx/>
                <a:buFontTx/>
                <a:buNone/>
              </a:pPr>
              <a:endParaRPr kumimoji="0" lang="zh-CN" altLang="en-US" sz="2615"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16437075" y="9100823"/>
            <a:ext cx="478016" cy="379656"/>
          </a:xfrm>
          <a:prstGeom prst="rect">
            <a:avLst/>
          </a:prstGeom>
          <a:noFill/>
        </p:spPr>
        <p:txBody>
          <a:bodyPr wrap="none" rtlCol="0">
            <a:spAutoFit/>
          </a:bodyPr>
          <a:lstStyle/>
          <a:p>
            <a:fld id="{A5BB97A9-7D72-4F8F-8BC5-4E547C3F4DC5}" type="slidenum">
              <a:rPr lang="en-GB" altLang="zh-CN" sz="1865" noProof="0" smtClean="0"/>
            </a:fld>
            <a:endParaRPr lang="en-GB" altLang="zh-CN" sz="1865" noProof="0" dirty="0"/>
          </a:p>
        </p:txBody>
      </p:sp>
      <p:pic>
        <p:nvPicPr>
          <p:cNvPr id="26" name="图片 2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776584" y="508782"/>
            <a:ext cx="2418035" cy="40800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hdr="0" ftr="0" dt="0"/>
  <p:txStyles>
    <p:titleStyle>
      <a:lvl1pPr algn="ctr" rtl="0" eaLnBrk="1" fontAlgn="base" hangingPunct="1">
        <a:spcBef>
          <a:spcPct val="0"/>
        </a:spcBef>
        <a:spcAft>
          <a:spcPct val="0"/>
        </a:spcAft>
        <a:defRPr sz="5225"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5975" b="1">
          <a:solidFill>
            <a:srgbClr val="CC0000"/>
          </a:solidFill>
          <a:latin typeface="Arial" panose="020B0704020202020204" pitchFamily="34" charset="0"/>
          <a:ea typeface="华文细黑" panose="02010600040101010101" pitchFamily="2" charset="-122"/>
        </a:defRPr>
      </a:lvl2pPr>
      <a:lvl3pPr algn="l" rtl="0" eaLnBrk="1" fontAlgn="base" hangingPunct="1">
        <a:spcBef>
          <a:spcPct val="0"/>
        </a:spcBef>
        <a:spcAft>
          <a:spcPct val="0"/>
        </a:spcAft>
        <a:defRPr sz="5975" b="1">
          <a:solidFill>
            <a:srgbClr val="CC0000"/>
          </a:solidFill>
          <a:latin typeface="Arial" panose="020B0704020202020204" pitchFamily="34" charset="0"/>
          <a:ea typeface="华文细黑" panose="02010600040101010101" pitchFamily="2" charset="-122"/>
        </a:defRPr>
      </a:lvl3pPr>
      <a:lvl4pPr algn="l" rtl="0" eaLnBrk="1" fontAlgn="base" hangingPunct="1">
        <a:spcBef>
          <a:spcPct val="0"/>
        </a:spcBef>
        <a:spcAft>
          <a:spcPct val="0"/>
        </a:spcAft>
        <a:defRPr sz="5975" b="1">
          <a:solidFill>
            <a:srgbClr val="CC0000"/>
          </a:solidFill>
          <a:latin typeface="Arial" panose="020B0704020202020204" pitchFamily="34" charset="0"/>
          <a:ea typeface="华文细黑" panose="02010600040101010101" pitchFamily="2" charset="-122"/>
        </a:defRPr>
      </a:lvl4pPr>
      <a:lvl5pPr algn="l" rtl="0" eaLnBrk="1" fontAlgn="base" hangingPunct="1">
        <a:spcBef>
          <a:spcPct val="0"/>
        </a:spcBef>
        <a:spcAft>
          <a:spcPct val="0"/>
        </a:spcAft>
        <a:defRPr sz="5975" b="1">
          <a:solidFill>
            <a:srgbClr val="CC0000"/>
          </a:solidFill>
          <a:latin typeface="Arial" panose="020B0704020202020204" pitchFamily="34" charset="0"/>
          <a:ea typeface="华文细黑" panose="02010600040101010101" pitchFamily="2" charset="-122"/>
        </a:defRPr>
      </a:lvl5pPr>
      <a:lvl6pPr marL="853440" algn="l" rtl="0" eaLnBrk="1" fontAlgn="base" hangingPunct="1">
        <a:spcBef>
          <a:spcPct val="0"/>
        </a:spcBef>
        <a:spcAft>
          <a:spcPct val="0"/>
        </a:spcAft>
        <a:defRPr sz="5975" b="1">
          <a:solidFill>
            <a:srgbClr val="CC0000"/>
          </a:solidFill>
          <a:latin typeface="Arial" panose="020B0704020202020204" pitchFamily="34" charset="0"/>
          <a:ea typeface="华文细黑" panose="02010600040101010101" pitchFamily="2" charset="-122"/>
        </a:defRPr>
      </a:lvl6pPr>
      <a:lvl7pPr marL="1706880" algn="l" rtl="0" eaLnBrk="1" fontAlgn="base" hangingPunct="1">
        <a:spcBef>
          <a:spcPct val="0"/>
        </a:spcBef>
        <a:spcAft>
          <a:spcPct val="0"/>
        </a:spcAft>
        <a:defRPr sz="5975" b="1">
          <a:solidFill>
            <a:srgbClr val="CC0000"/>
          </a:solidFill>
          <a:latin typeface="Arial" panose="020B0704020202020204" pitchFamily="34" charset="0"/>
          <a:ea typeface="华文细黑" panose="02010600040101010101" pitchFamily="2" charset="-122"/>
        </a:defRPr>
      </a:lvl7pPr>
      <a:lvl8pPr marL="2560320" algn="l" rtl="0" eaLnBrk="1" fontAlgn="base" hangingPunct="1">
        <a:spcBef>
          <a:spcPct val="0"/>
        </a:spcBef>
        <a:spcAft>
          <a:spcPct val="0"/>
        </a:spcAft>
        <a:defRPr sz="5975" b="1">
          <a:solidFill>
            <a:srgbClr val="CC0000"/>
          </a:solidFill>
          <a:latin typeface="Arial" panose="020B0704020202020204" pitchFamily="34" charset="0"/>
          <a:ea typeface="华文细黑" panose="02010600040101010101" pitchFamily="2" charset="-122"/>
        </a:defRPr>
      </a:lvl8pPr>
      <a:lvl9pPr marL="3413760" algn="l" rtl="0" eaLnBrk="1" fontAlgn="base" hangingPunct="1">
        <a:spcBef>
          <a:spcPct val="0"/>
        </a:spcBef>
        <a:spcAft>
          <a:spcPct val="0"/>
        </a:spcAft>
        <a:defRPr sz="5975" b="1">
          <a:solidFill>
            <a:srgbClr val="CC0000"/>
          </a:solidFill>
          <a:latin typeface="Arial" panose="020B0704020202020204" pitchFamily="34" charset="0"/>
          <a:ea typeface="华文细黑" panose="02010600040101010101" pitchFamily="2" charset="-122"/>
        </a:defRPr>
      </a:lvl9pPr>
    </p:titleStyle>
    <p:bodyStyle>
      <a:lvl1pPr marL="640080" indent="-640080" algn="l" rtl="0" eaLnBrk="1" fontAlgn="base" hangingPunct="1">
        <a:lnSpc>
          <a:spcPct val="150000"/>
        </a:lnSpc>
        <a:spcBef>
          <a:spcPct val="0"/>
        </a:spcBef>
        <a:spcAft>
          <a:spcPct val="0"/>
        </a:spcAft>
        <a:defRPr sz="336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1386840" indent="-533400" algn="l" rtl="0" eaLnBrk="1" fontAlgn="base" hangingPunct="1">
        <a:lnSpc>
          <a:spcPct val="120000"/>
        </a:lnSpc>
        <a:spcBef>
          <a:spcPct val="50000"/>
        </a:spcBef>
        <a:spcAft>
          <a:spcPct val="0"/>
        </a:spcAft>
        <a:defRPr sz="2985">
          <a:solidFill>
            <a:schemeClr val="tx1">
              <a:lumMod val="85000"/>
              <a:lumOff val="15000"/>
            </a:schemeClr>
          </a:solidFill>
          <a:latin typeface="微软雅黑" panose="020B0503020204020204" pitchFamily="34" charset="-122"/>
          <a:ea typeface="微软雅黑" panose="020B0503020204020204" pitchFamily="34" charset="-122"/>
        </a:defRPr>
      </a:lvl2pPr>
      <a:lvl3pPr marL="2133600" indent="-426720" algn="l" rtl="0" eaLnBrk="1" fontAlgn="base" hangingPunct="1">
        <a:lnSpc>
          <a:spcPct val="120000"/>
        </a:lnSpc>
        <a:spcBef>
          <a:spcPct val="50000"/>
        </a:spcBef>
        <a:spcAft>
          <a:spcPct val="0"/>
        </a:spcAft>
        <a:defRPr sz="2615">
          <a:solidFill>
            <a:schemeClr val="tx1">
              <a:lumMod val="85000"/>
              <a:lumOff val="15000"/>
            </a:schemeClr>
          </a:solidFill>
          <a:latin typeface="微软雅黑" panose="020B0503020204020204" pitchFamily="34" charset="-122"/>
          <a:ea typeface="微软雅黑" panose="020B0503020204020204" pitchFamily="34" charset="-122"/>
        </a:defRPr>
      </a:lvl3pPr>
      <a:lvl4pPr marL="2987040" indent="-426720" algn="l" rtl="0" eaLnBrk="1" fontAlgn="base" hangingPunct="1">
        <a:lnSpc>
          <a:spcPct val="120000"/>
        </a:lnSpc>
        <a:spcBef>
          <a:spcPct val="50000"/>
        </a:spcBef>
        <a:spcAft>
          <a:spcPct val="0"/>
        </a:spcAft>
        <a:defRPr sz="2240">
          <a:solidFill>
            <a:schemeClr val="tx1">
              <a:lumMod val="85000"/>
              <a:lumOff val="15000"/>
            </a:schemeClr>
          </a:solidFill>
          <a:latin typeface="微软雅黑" panose="020B0503020204020204" pitchFamily="34" charset="-122"/>
          <a:ea typeface="微软雅黑" panose="020B0503020204020204" pitchFamily="34" charset="-122"/>
        </a:defRPr>
      </a:lvl4pPr>
      <a:lvl5pPr marL="3840480" indent="-426720" algn="l" rtl="0" eaLnBrk="1" fontAlgn="base" hangingPunct="1">
        <a:lnSpc>
          <a:spcPct val="120000"/>
        </a:lnSpc>
        <a:spcBef>
          <a:spcPct val="20000"/>
        </a:spcBef>
        <a:spcAft>
          <a:spcPct val="0"/>
        </a:spcAft>
        <a:defRPr sz="2055">
          <a:solidFill>
            <a:schemeClr val="tx1">
              <a:lumMod val="85000"/>
              <a:lumOff val="15000"/>
            </a:schemeClr>
          </a:solidFill>
          <a:latin typeface="微软雅黑" panose="020B0503020204020204" pitchFamily="34" charset="-122"/>
          <a:ea typeface="微软雅黑" panose="020B0503020204020204" pitchFamily="34" charset="-122"/>
        </a:defRPr>
      </a:lvl5pPr>
      <a:lvl6pPr marL="4693920" indent="-426720" algn="l" rtl="0" eaLnBrk="1" fontAlgn="base" hangingPunct="1">
        <a:lnSpc>
          <a:spcPct val="120000"/>
        </a:lnSpc>
        <a:spcBef>
          <a:spcPct val="20000"/>
        </a:spcBef>
        <a:spcAft>
          <a:spcPct val="0"/>
        </a:spcAft>
        <a:defRPr sz="2240">
          <a:solidFill>
            <a:schemeClr val="tx1"/>
          </a:solidFill>
          <a:latin typeface="+mj-lt"/>
          <a:ea typeface="+mn-ea"/>
        </a:defRPr>
      </a:lvl6pPr>
      <a:lvl7pPr marL="5547360" indent="-426720" algn="l" rtl="0" eaLnBrk="1" fontAlgn="base" hangingPunct="1">
        <a:lnSpc>
          <a:spcPct val="120000"/>
        </a:lnSpc>
        <a:spcBef>
          <a:spcPct val="20000"/>
        </a:spcBef>
        <a:spcAft>
          <a:spcPct val="0"/>
        </a:spcAft>
        <a:defRPr sz="2240">
          <a:solidFill>
            <a:schemeClr val="tx1"/>
          </a:solidFill>
          <a:latin typeface="+mj-lt"/>
          <a:ea typeface="+mn-ea"/>
        </a:defRPr>
      </a:lvl7pPr>
      <a:lvl8pPr marL="6400165" indent="-426720" algn="l" rtl="0" eaLnBrk="1" fontAlgn="base" hangingPunct="1">
        <a:lnSpc>
          <a:spcPct val="120000"/>
        </a:lnSpc>
        <a:spcBef>
          <a:spcPct val="20000"/>
        </a:spcBef>
        <a:spcAft>
          <a:spcPct val="0"/>
        </a:spcAft>
        <a:defRPr sz="2240">
          <a:solidFill>
            <a:schemeClr val="tx1"/>
          </a:solidFill>
          <a:latin typeface="+mj-lt"/>
          <a:ea typeface="+mn-ea"/>
        </a:defRPr>
      </a:lvl8pPr>
      <a:lvl9pPr marL="7253605" indent="-426720" algn="l" rtl="0" eaLnBrk="1" fontAlgn="base" hangingPunct="1">
        <a:lnSpc>
          <a:spcPct val="120000"/>
        </a:lnSpc>
        <a:spcBef>
          <a:spcPct val="20000"/>
        </a:spcBef>
        <a:spcAft>
          <a:spcPct val="0"/>
        </a:spcAft>
        <a:defRPr sz="2240">
          <a:solidFill>
            <a:schemeClr val="tx1"/>
          </a:solidFill>
          <a:latin typeface="+mj-lt"/>
          <a:ea typeface="+mn-ea"/>
        </a:defRPr>
      </a:lvl9pPr>
    </p:bodyStyle>
    <p:otherStyle>
      <a:defPPr>
        <a:defRPr lang="zh-CN"/>
      </a:defPPr>
      <a:lvl1pPr marL="0" algn="l" defTabSz="1706880" rtl="0" eaLnBrk="1" latinLnBrk="0" hangingPunct="1">
        <a:defRPr sz="3360" kern="1200">
          <a:solidFill>
            <a:schemeClr val="tx1"/>
          </a:solidFill>
          <a:latin typeface="+mn-lt"/>
          <a:ea typeface="+mn-ea"/>
          <a:cs typeface="+mn-cs"/>
        </a:defRPr>
      </a:lvl1pPr>
      <a:lvl2pPr marL="853440" algn="l" defTabSz="1706880" rtl="0" eaLnBrk="1" latinLnBrk="0" hangingPunct="1">
        <a:defRPr sz="3360" kern="1200">
          <a:solidFill>
            <a:schemeClr val="tx1"/>
          </a:solidFill>
          <a:latin typeface="+mn-lt"/>
          <a:ea typeface="+mn-ea"/>
          <a:cs typeface="+mn-cs"/>
        </a:defRPr>
      </a:lvl2pPr>
      <a:lvl3pPr marL="1706880" algn="l" defTabSz="1706880" rtl="0" eaLnBrk="1" latinLnBrk="0" hangingPunct="1">
        <a:defRPr sz="3360" kern="1200">
          <a:solidFill>
            <a:schemeClr val="tx1"/>
          </a:solidFill>
          <a:latin typeface="+mn-lt"/>
          <a:ea typeface="+mn-ea"/>
          <a:cs typeface="+mn-cs"/>
        </a:defRPr>
      </a:lvl3pPr>
      <a:lvl4pPr marL="2560320" algn="l" defTabSz="1706880" rtl="0" eaLnBrk="1" latinLnBrk="0" hangingPunct="1">
        <a:defRPr sz="3360" kern="1200">
          <a:solidFill>
            <a:schemeClr val="tx1"/>
          </a:solidFill>
          <a:latin typeface="+mn-lt"/>
          <a:ea typeface="+mn-ea"/>
          <a:cs typeface="+mn-cs"/>
        </a:defRPr>
      </a:lvl4pPr>
      <a:lvl5pPr marL="3413760" algn="l" defTabSz="1706880" rtl="0" eaLnBrk="1" latinLnBrk="0" hangingPunct="1">
        <a:defRPr sz="3360" kern="1200">
          <a:solidFill>
            <a:schemeClr val="tx1"/>
          </a:solidFill>
          <a:latin typeface="+mn-lt"/>
          <a:ea typeface="+mn-ea"/>
          <a:cs typeface="+mn-cs"/>
        </a:defRPr>
      </a:lvl5pPr>
      <a:lvl6pPr marL="4267200" algn="l" defTabSz="1706880" rtl="0" eaLnBrk="1" latinLnBrk="0" hangingPunct="1">
        <a:defRPr sz="3360" kern="1200">
          <a:solidFill>
            <a:schemeClr val="tx1"/>
          </a:solidFill>
          <a:latin typeface="+mn-lt"/>
          <a:ea typeface="+mn-ea"/>
          <a:cs typeface="+mn-cs"/>
        </a:defRPr>
      </a:lvl6pPr>
      <a:lvl7pPr marL="5120640" algn="l" defTabSz="1706880" rtl="0" eaLnBrk="1" latinLnBrk="0" hangingPunct="1">
        <a:defRPr sz="3360" kern="1200">
          <a:solidFill>
            <a:schemeClr val="tx1"/>
          </a:solidFill>
          <a:latin typeface="+mn-lt"/>
          <a:ea typeface="+mn-ea"/>
          <a:cs typeface="+mn-cs"/>
        </a:defRPr>
      </a:lvl7pPr>
      <a:lvl8pPr marL="5974080" algn="l" defTabSz="1706880" rtl="0" eaLnBrk="1" latinLnBrk="0" hangingPunct="1">
        <a:defRPr sz="3360" kern="1200">
          <a:solidFill>
            <a:schemeClr val="tx1"/>
          </a:solidFill>
          <a:latin typeface="+mn-lt"/>
          <a:ea typeface="+mn-ea"/>
          <a:cs typeface="+mn-cs"/>
        </a:defRPr>
      </a:lvl8pPr>
      <a:lvl9pPr marL="6826885" algn="l" defTabSz="1706880" rtl="0" eaLnBrk="1" latinLnBrk="0" hangingPunct="1">
        <a:defRPr sz="33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3480" y="511176"/>
            <a:ext cx="14721840" cy="18557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173480" y="2555875"/>
            <a:ext cx="14721840" cy="609187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1173480" y="8898891"/>
            <a:ext cx="384048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C764DE79-268F-4C1A-8933-263129D2AF90}" type="datetimeFigureOut">
              <a:rPr lang="en-US" dirty="0"/>
            </a:fld>
            <a:endParaRPr lang="en-US" dirty="0"/>
          </a:p>
        </p:txBody>
      </p:sp>
      <p:sp>
        <p:nvSpPr>
          <p:cNvPr id="5" name="Footer Placeholder 4"/>
          <p:cNvSpPr>
            <a:spLocks noGrp="1"/>
          </p:cNvSpPr>
          <p:nvPr>
            <p:ph type="ftr" sz="quarter" idx="3"/>
          </p:nvPr>
        </p:nvSpPr>
        <p:spPr>
          <a:xfrm>
            <a:off x="5654040" y="8898891"/>
            <a:ext cx="576072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054840" y="8898891"/>
            <a:ext cx="384048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48F63A3B-78C7-47BE-AE5E-E10140E04643}" type="slidenum">
              <a:rPr lang="en-US" dirty="0"/>
            </a:fld>
            <a:endParaRPr lang="en-US" dirty="0"/>
          </a:p>
        </p:txBody>
      </p:sp>
      <p:sp>
        <p:nvSpPr>
          <p:cNvPr id="7" name="矩形 6"/>
          <p:cNvSpPr/>
          <p:nvPr userDrawn="1"/>
        </p:nvSpPr>
        <p:spPr>
          <a:xfrm>
            <a:off x="7543954" y="9232016"/>
            <a:ext cx="1797287" cy="322076"/>
          </a:xfrm>
          <a:prstGeom prst="rect">
            <a:avLst/>
          </a:prstGeom>
        </p:spPr>
        <p:txBody>
          <a:bodyPr wrap="none" anchor="ctr" anchorCtr="1">
            <a:spAutoFit/>
          </a:bodyPr>
          <a:lstStyle/>
          <a:p>
            <a:r>
              <a:rPr lang="en-US" altLang="zh-CN" sz="1495"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1495" b="1" dirty="0">
                <a:solidFill>
                  <a:schemeClr val="tx1">
                    <a:lumMod val="50000"/>
                    <a:lumOff val="50000"/>
                  </a:schemeClr>
                </a:solidFill>
                <a:latin typeface="微软雅黑" panose="020B0503020204020204" pitchFamily="34" charset="-122"/>
                <a:ea typeface="微软雅黑" panose="020B0503020204020204" pitchFamily="34" charset="-122"/>
              </a:rPr>
              <a:t>秘密</a:t>
            </a:r>
            <a:endParaRPr lang="zh-CN" altLang="en-US" sz="149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灯片编号占位符 1"/>
          <p:cNvSpPr txBox="1"/>
          <p:nvPr userDrawn="1"/>
        </p:nvSpPr>
        <p:spPr>
          <a:xfrm>
            <a:off x="16327524" y="9177750"/>
            <a:ext cx="755896" cy="410422"/>
          </a:xfrm>
          <a:prstGeom prst="rect">
            <a:avLst/>
          </a:prstGeom>
        </p:spPr>
        <p:txBody>
          <a:bodyPr vert="horz" lIns="170688" tIns="134400" rIns="170688" bIns="85344"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anose="020B0704020202020204" pitchFamily="34" charset="0"/>
                <a:ea typeface="宋体" pitchFamily="2" charset="-122"/>
                <a:cs typeface="+mn-cs"/>
              </a:defRPr>
            </a:lvl5pPr>
            <a:lvl6pPr marL="2286000" algn="l" defTabSz="914400" rtl="0" eaLnBrk="1" latinLnBrk="0" hangingPunct="1">
              <a:defRPr kern="1200">
                <a:solidFill>
                  <a:schemeClr val="tx1"/>
                </a:solidFill>
                <a:latin typeface="Arial" panose="020B0704020202020204" pitchFamily="34" charset="0"/>
                <a:ea typeface="宋体" pitchFamily="2" charset="-122"/>
                <a:cs typeface="+mn-cs"/>
              </a:defRPr>
            </a:lvl6pPr>
            <a:lvl7pPr marL="2743200" algn="l" defTabSz="914400" rtl="0" eaLnBrk="1" latinLnBrk="0" hangingPunct="1">
              <a:defRPr kern="1200">
                <a:solidFill>
                  <a:schemeClr val="tx1"/>
                </a:solidFill>
                <a:latin typeface="Arial" panose="020B0704020202020204" pitchFamily="34" charset="0"/>
                <a:ea typeface="宋体" pitchFamily="2" charset="-122"/>
                <a:cs typeface="+mn-cs"/>
              </a:defRPr>
            </a:lvl7pPr>
            <a:lvl8pPr marL="3200400" algn="l" defTabSz="914400" rtl="0" eaLnBrk="1" latinLnBrk="0" hangingPunct="1">
              <a:defRPr kern="1200">
                <a:solidFill>
                  <a:schemeClr val="tx1"/>
                </a:solidFill>
                <a:latin typeface="Arial" panose="020B0704020202020204" pitchFamily="34" charset="0"/>
                <a:ea typeface="宋体" pitchFamily="2" charset="-122"/>
                <a:cs typeface="+mn-cs"/>
              </a:defRPr>
            </a:lvl8pPr>
            <a:lvl9pPr marL="3657600" algn="l" defTabSz="914400" rtl="0" eaLnBrk="1" latinLnBrk="0" hangingPunct="1">
              <a:defRPr kern="1200">
                <a:solidFill>
                  <a:schemeClr val="tx1"/>
                </a:solidFill>
                <a:latin typeface="Arial" panose="020B0704020202020204" pitchFamily="34" charset="0"/>
                <a:ea typeface="宋体" pitchFamily="2" charset="-122"/>
                <a:cs typeface="+mn-cs"/>
              </a:defRPr>
            </a:lvl9pPr>
          </a:lstStyle>
          <a:p>
            <a:fld id="{A86ACB03-5A97-4CE1-9F00-1FD1E9DACEC8}" type="slidenum">
              <a:rPr lang="zh-CN" altLang="en-US" sz="1680" smtClean="0">
                <a:solidFill>
                  <a:schemeClr val="tx1">
                    <a:lumMod val="65000"/>
                    <a:lumOff val="35000"/>
                  </a:schemeClr>
                </a:solidFill>
              </a:rPr>
            </a:fld>
            <a:endParaRPr lang="zh-CN" altLang="en-US" sz="1680" dirty="0">
              <a:solidFill>
                <a:schemeClr val="tx1">
                  <a:lumMod val="65000"/>
                  <a:lumOff val="35000"/>
                </a:schemeClr>
              </a:solidFill>
            </a:endParaRPr>
          </a:p>
        </p:txBody>
      </p:sp>
      <p:cxnSp>
        <p:nvCxnSpPr>
          <p:cNvPr id="9" name="直接连接符 8"/>
          <p:cNvCxnSpPr/>
          <p:nvPr userDrawn="1"/>
        </p:nvCxnSpPr>
        <p:spPr>
          <a:xfrm>
            <a:off x="16464881" y="9319109"/>
            <a:ext cx="0" cy="168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10" name="组 23"/>
          <p:cNvGrpSpPr/>
          <p:nvPr userDrawn="1"/>
        </p:nvGrpSpPr>
        <p:grpSpPr>
          <a:xfrm>
            <a:off x="-15098" y="633740"/>
            <a:ext cx="17083900" cy="8976165"/>
            <a:chOff x="-8089" y="339502"/>
            <a:chExt cx="9152089" cy="4808660"/>
          </a:xfrm>
        </p:grpSpPr>
        <p:sp>
          <p:nvSpPr>
            <p:cNvPr id="11" name="矩形 10"/>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1706880" eaLnBrk="1" fontAlgn="auto" latinLnBrk="0" hangingPunct="1">
                <a:lnSpc>
                  <a:spcPct val="100000"/>
                </a:lnSpc>
                <a:spcBef>
                  <a:spcPts val="0"/>
                </a:spcBef>
                <a:spcAft>
                  <a:spcPts val="0"/>
                </a:spcAft>
                <a:buClrTx/>
                <a:buSzTx/>
                <a:buFontTx/>
                <a:buNone/>
              </a:pPr>
              <a:endParaRPr kumimoji="0" lang="zh-CN" altLang="en-US" sz="2615"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12" name="图片 11" descr="1.png"/>
            <p:cNvPicPr>
              <a:picLocks noChangeAspect="1"/>
            </p:cNvPicPr>
            <p:nvPr/>
          </p:nvPicPr>
          <p:blipFill>
            <a:blip r:embed="rId15"/>
            <a:stretch>
              <a:fillRect/>
            </a:stretch>
          </p:blipFill>
          <p:spPr>
            <a:xfrm>
              <a:off x="-8089" y="4900512"/>
              <a:ext cx="9144001" cy="247650"/>
            </a:xfrm>
            <a:prstGeom prst="rect">
              <a:avLst/>
            </a:prstGeom>
          </p:spPr>
        </p:pic>
        <p:sp>
          <p:nvSpPr>
            <p:cNvPr id="13" name="矩形 12"/>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1706880" eaLnBrk="1" fontAlgn="auto" latinLnBrk="0" hangingPunct="1">
                <a:lnSpc>
                  <a:spcPct val="100000"/>
                </a:lnSpc>
                <a:spcBef>
                  <a:spcPts val="0"/>
                </a:spcBef>
                <a:spcAft>
                  <a:spcPts val="0"/>
                </a:spcAft>
                <a:buClrTx/>
                <a:buSzTx/>
                <a:buFontTx/>
                <a:buNone/>
              </a:pPr>
              <a:endParaRPr kumimoji="0" lang="zh-CN" altLang="en-US" sz="2615"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14" name="文本框 13"/>
          <p:cNvSpPr txBox="1"/>
          <p:nvPr userDrawn="1"/>
        </p:nvSpPr>
        <p:spPr>
          <a:xfrm>
            <a:off x="16437075" y="9100823"/>
            <a:ext cx="478016" cy="379656"/>
          </a:xfrm>
          <a:prstGeom prst="rect">
            <a:avLst/>
          </a:prstGeom>
          <a:noFill/>
        </p:spPr>
        <p:txBody>
          <a:bodyPr wrap="none" rtlCol="0">
            <a:spAutoFit/>
          </a:bodyPr>
          <a:lstStyle/>
          <a:p>
            <a:fld id="{A5BB97A9-7D72-4F8F-8BC5-4E547C3F4DC5}" type="slidenum">
              <a:rPr lang="en-GB" altLang="zh-CN" sz="1865" noProof="0" smtClean="0"/>
            </a:fld>
            <a:endParaRPr lang="en-GB" altLang="zh-CN" sz="1865" noProof="0" dirty="0"/>
          </a:p>
        </p:txBody>
      </p:sp>
      <p:pic>
        <p:nvPicPr>
          <p:cNvPr id="15" name="图片 1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776584" y="508782"/>
            <a:ext cx="2418035" cy="408007"/>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7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7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7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7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7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7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7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7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7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vmlDrawing" Target="../drawings/vmlDrawing2.vml"/><Relationship Id="rId4" Type="http://schemas.openxmlformats.org/officeDocument/2006/relationships/slideLayout" Target="../slideLayouts/slideLayout12.xml"/><Relationship Id="rId3" Type="http://schemas.openxmlformats.org/officeDocument/2006/relationships/image" Target="../media/image12.emf"/><Relationship Id="rId2" Type="http://schemas.openxmlformats.org/officeDocument/2006/relationships/oleObject" Target="../embeddings/oleObject3.bin"/><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NULL" TargetMode="External"/><Relationship Id="rId11" Type="http://schemas.openxmlformats.org/officeDocument/2006/relationships/notesSlide" Target="../notesSlides/notesSlide2.xml"/><Relationship Id="rId10" Type="http://schemas.openxmlformats.org/officeDocument/2006/relationships/slideLayout" Target="../slideLayouts/slideLayout25.xml"/><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NULL" TargetMode="External"/><Relationship Id="rId11" Type="http://schemas.openxmlformats.org/officeDocument/2006/relationships/notesSlide" Target="../notesSlides/notesSlide3.xml"/><Relationship Id="rId10" Type="http://schemas.openxmlformats.org/officeDocument/2006/relationships/slideLayout" Target="../slideLayouts/slideLayout25.xml"/><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NULL" TargetMode="External"/><Relationship Id="rId1" Type="http://schemas.openxmlformats.org/officeDocument/2006/relationships/image" Target="../media/image28.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5.xml"/><Relationship Id="rId2" Type="http://schemas.openxmlformats.org/officeDocument/2006/relationships/image" Target="NULL" TargetMode="External"/><Relationship Id="rId1" Type="http://schemas.openxmlformats.org/officeDocument/2006/relationships/image" Target="../media/image32.png"/></Relationships>
</file>

<file path=ppt/slides/_rels/slide6.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NULL" TargetMode="External"/><Relationship Id="rId13" Type="http://schemas.openxmlformats.org/officeDocument/2006/relationships/notesSlide" Target="../notesSlides/notesSlide6.xml"/><Relationship Id="rId12" Type="http://schemas.openxmlformats.org/officeDocument/2006/relationships/slideLayout" Target="../slideLayouts/slideLayout25.xml"/><Relationship Id="rId11" Type="http://schemas.openxmlformats.org/officeDocument/2006/relationships/image" Target="../media/image38.png"/><Relationship Id="rId10" Type="http://schemas.openxmlformats.org/officeDocument/2006/relationships/image" Target="../media/image37.png"/><Relationship Id="rId1"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NULL" TargetMode="External"/><Relationship Id="rId2" Type="http://schemas.openxmlformats.org/officeDocument/2006/relationships/image" Target="../media/image18.png"/><Relationship Id="rId14" Type="http://schemas.openxmlformats.org/officeDocument/2006/relationships/slideLayout" Target="../slideLayouts/slideLayout25.xml"/><Relationship Id="rId13" Type="http://schemas.openxmlformats.org/officeDocument/2006/relationships/image" Target="../media/image48.png"/><Relationship Id="rId12" Type="http://schemas.openxmlformats.org/officeDocument/2006/relationships/image" Target="../media/image14.png"/><Relationship Id="rId11" Type="http://schemas.openxmlformats.org/officeDocument/2006/relationships/image" Target="../media/image47.png"/><Relationship Id="rId10" Type="http://schemas.openxmlformats.org/officeDocument/2006/relationships/image" Target="../media/image46.png"/><Relationship Id="rId1"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hidden="1"/>
          <p:cNvGraphicFramePr>
            <a:graphicFrameLocks noChangeAspect="1"/>
          </p:cNvGraphicFramePr>
          <p:nvPr>
            <p:custDataLst>
              <p:tags r:id="rId1"/>
            </p:custDataLst>
          </p:nvPr>
        </p:nvGraphicFramePr>
        <p:xfrm>
          <a:off x="2226" y="2226"/>
          <a:ext cx="2223" cy="2223"/>
        </p:xfrm>
        <a:graphic>
          <a:graphicData uri="http://schemas.openxmlformats.org/presentationml/2006/ole">
            <mc:AlternateContent xmlns:mc="http://schemas.openxmlformats.org/markup-compatibility/2006">
              <mc:Choice xmlns:v="urn:schemas-microsoft-com:vml" Requires="v">
                <p:oleObj spid="_x0000_s2" name="think-cell 幻灯片" r:id="rId2" imgW="0" imgH="0" progId="TCLayout.ActiveDocument.1">
                  <p:embed/>
                </p:oleObj>
              </mc:Choice>
              <mc:Fallback>
                <p:oleObj name="think-cell 幻灯片" r:id="rId2" imgW="0" imgH="0" progId="TCLayout.ActiveDocument.1">
                  <p:embed/>
                  <p:pic>
                    <p:nvPicPr>
                      <p:cNvPr id="0" name="对象 5" hidden="1"/>
                      <p:cNvPicPr/>
                      <p:nvPr/>
                    </p:nvPicPr>
                    <p:blipFill>
                      <a:blip r:embed="rId3"/>
                      <a:stretch>
                        <a:fillRect/>
                      </a:stretch>
                    </p:blipFill>
                    <p:spPr>
                      <a:xfrm>
                        <a:off x="2226" y="2226"/>
                        <a:ext cx="2223" cy="2223"/>
                      </a:xfrm>
                      <a:prstGeom prst="rect">
                        <a:avLst/>
                      </a:prstGeom>
                    </p:spPr>
                  </p:pic>
                </p:oleObj>
              </mc:Fallback>
            </mc:AlternateContent>
          </a:graphicData>
        </a:graphic>
      </p:graphicFrame>
      <p:sp>
        <p:nvSpPr>
          <p:cNvPr id="3" name="标题 2"/>
          <p:cNvSpPr>
            <a:spLocks noGrp="1"/>
          </p:cNvSpPr>
          <p:nvPr>
            <p:ph type="ctrTitle"/>
          </p:nvPr>
        </p:nvSpPr>
        <p:spPr>
          <a:xfrm>
            <a:off x="-106560" y="3871048"/>
            <a:ext cx="10064001" cy="1859103"/>
          </a:xfrm>
        </p:spPr>
        <p:txBody>
          <a:bodyPr>
            <a:noAutofit/>
          </a:bodyPr>
          <a:lstStyle/>
          <a:p>
            <a:pPr algn="ctr">
              <a:lnSpc>
                <a:spcPct val="150000"/>
              </a:lnSpc>
            </a:pPr>
            <a:r>
              <a:rPr lang="zh-CN" altLang="en-US" sz="5400" dirty="0">
                <a:cs typeface="+mn-ea"/>
                <a:sym typeface="+mn-lt"/>
              </a:rPr>
              <a:t>招商国科资源态势感知大屏</a:t>
            </a:r>
            <a:br>
              <a:rPr kumimoji="1" lang="en-US" altLang="zh-CN" sz="5225" dirty="0">
                <a:latin typeface="+mn-lt"/>
                <a:ea typeface="+mn-ea"/>
                <a:cs typeface="+mn-ea"/>
                <a:sym typeface="+mn-lt"/>
              </a:rPr>
            </a:br>
            <a:r>
              <a:rPr kumimoji="1" lang="zh-CN" altLang="en-US" sz="5225" dirty="0">
                <a:latin typeface="+mn-lt"/>
                <a:ea typeface="+mn-ea"/>
                <a:cs typeface="+mn-ea"/>
                <a:sym typeface="+mn-lt"/>
              </a:rPr>
              <a:t>大屏</a:t>
            </a:r>
            <a:r>
              <a:rPr kumimoji="1" lang="en-US" altLang="zh-CN" sz="5225" dirty="0">
                <a:latin typeface="+mn-lt"/>
                <a:ea typeface="+mn-ea"/>
                <a:cs typeface="+mn-ea"/>
                <a:sym typeface="+mn-lt"/>
              </a:rPr>
              <a:t>UI</a:t>
            </a:r>
            <a:r>
              <a:rPr kumimoji="1" lang="zh-CN" altLang="en-US" sz="5225">
                <a:latin typeface="+mn-lt"/>
                <a:ea typeface="+mn-ea"/>
                <a:cs typeface="+mn-ea"/>
                <a:sym typeface="+mn-lt"/>
              </a:rPr>
              <a:t>原型沟通</a:t>
            </a:r>
            <a:endParaRPr kumimoji="1" lang="en-US" altLang="zh-CN" sz="5225" dirty="0">
              <a:latin typeface="+mn-lt"/>
              <a:ea typeface="+mn-ea"/>
              <a:cs typeface="+mn-ea"/>
              <a:sym typeface="+mn-l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5089" y="173014"/>
            <a:ext cx="11694099" cy="846770"/>
            <a:chOff x="179512" y="92685"/>
            <a:chExt cx="6264696" cy="453626"/>
          </a:xfrm>
        </p:grpSpPr>
        <p:grpSp>
          <p:nvGrpSpPr>
            <p:cNvPr id="3" name="组合 2"/>
            <p:cNvGrpSpPr/>
            <p:nvPr/>
          </p:nvGrpSpPr>
          <p:grpSpPr>
            <a:xfrm>
              <a:off x="179512" y="92685"/>
              <a:ext cx="496532" cy="445682"/>
              <a:chOff x="-2898" y="-6901"/>
              <a:chExt cx="576064" cy="576061"/>
            </a:xfrm>
          </p:grpSpPr>
          <p:sp>
            <p:nvSpPr>
              <p:cNvPr id="6" name="矩形 5"/>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7" name="矩形 6"/>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4" name="直接连接符 3"/>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bwMode="auto">
            <a:xfrm>
              <a:off x="827584" y="92685"/>
              <a:ext cx="4248472" cy="453626"/>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微软雅黑" panose="020B0503020204020204" pitchFamily="34" charset="-122"/>
                  <a:ea typeface="微软雅黑" panose="020B0503020204020204" pitchFamily="34" charset="-122"/>
                  <a:cs typeface="+mn-ea"/>
                  <a:sym typeface="+mn-lt"/>
                </a:rPr>
                <a:t>资源监控大屏示意（深圳地铁）</a:t>
              </a:r>
              <a:endParaRPr lang="zh-CN" altLang="en-US" sz="3735" b="1" kern="0" dirty="0">
                <a:latin typeface="微软雅黑" panose="020B0503020204020204" pitchFamily="34" charset="-122"/>
                <a:ea typeface="微软雅黑" panose="020B0503020204020204" pitchFamily="34" charset="-122"/>
                <a:cs typeface="+mn-ea"/>
                <a:sym typeface="+mn-lt"/>
              </a:endParaRPr>
            </a:p>
          </p:txBody>
        </p:sp>
      </p:gr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93640" y="1200200"/>
            <a:ext cx="12817424" cy="7789613"/>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35089" y="173014"/>
            <a:ext cx="11694099" cy="860364"/>
            <a:chOff x="179512" y="92685"/>
            <a:chExt cx="6264696" cy="460910"/>
          </a:xfrm>
        </p:grpSpPr>
        <p:grpSp>
          <p:nvGrpSpPr>
            <p:cNvPr id="35" name="组合 34"/>
            <p:cNvGrpSpPr/>
            <p:nvPr/>
          </p:nvGrpSpPr>
          <p:grpSpPr>
            <a:xfrm>
              <a:off x="179512" y="92685"/>
              <a:ext cx="496532" cy="445682"/>
              <a:chOff x="-2898" y="-6901"/>
              <a:chExt cx="576064" cy="576061"/>
            </a:xfrm>
          </p:grpSpPr>
          <p:sp>
            <p:nvSpPr>
              <p:cNvPr id="33" name="矩形 32"/>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34" name="矩形 33"/>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bwMode="auto">
            <a:xfrm>
              <a:off x="827584" y="92685"/>
              <a:ext cx="2376264" cy="460910"/>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endParaRPr lang="zh-CN" altLang="en-US" sz="3735" b="1" kern="0" dirty="0">
                <a:latin typeface="微软雅黑" panose="020B0503020204020204" pitchFamily="34" charset="-122"/>
                <a:ea typeface="微软雅黑" panose="020B0503020204020204" pitchFamily="34" charset="-122"/>
                <a:cs typeface="+mn-ea"/>
                <a:sym typeface="+mn-lt"/>
              </a:endParaRPr>
            </a:p>
          </p:txBody>
        </p:sp>
      </p:grpSp>
      <p:sp>
        <p:nvSpPr>
          <p:cNvPr id="8" name="文本框 7"/>
          <p:cNvSpPr txBox="1"/>
          <p:nvPr/>
        </p:nvSpPr>
        <p:spPr bwMode="auto">
          <a:xfrm>
            <a:off x="1544826" y="173014"/>
            <a:ext cx="7930481" cy="860364"/>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微软雅黑" panose="020B0503020204020204" pitchFamily="34" charset="-122"/>
                <a:ea typeface="微软雅黑" panose="020B0503020204020204" pitchFamily="34" charset="-122"/>
                <a:cs typeface="+mn-ea"/>
                <a:sym typeface="+mn-lt"/>
              </a:rPr>
              <a:t>资源监控大屏示意（南航）</a:t>
            </a:r>
            <a:endParaRPr lang="zh-CN" altLang="en-US" sz="3735" b="1" kern="0" dirty="0">
              <a:latin typeface="微软雅黑" panose="020B0503020204020204" pitchFamily="34" charset="-122"/>
              <a:ea typeface="微软雅黑" panose="020B0503020204020204" pitchFamily="34" charset="-122"/>
              <a:cs typeface="+mn-ea"/>
              <a:sym typeface="+mn-lt"/>
            </a:endParaRPr>
          </a:p>
        </p:txBody>
      </p:sp>
      <p:pic>
        <p:nvPicPr>
          <p:cNvPr id="11" name="图片 10"/>
          <p:cNvPicPr>
            <a:picLocks noChangeAspect="1"/>
          </p:cNvPicPr>
          <p:nvPr/>
        </p:nvPicPr>
        <p:blipFill>
          <a:blip r:embed="rId1"/>
          <a:stretch>
            <a:fillRect/>
          </a:stretch>
        </p:blipFill>
        <p:spPr>
          <a:xfrm>
            <a:off x="798519" y="1200200"/>
            <a:ext cx="15389561" cy="7564831"/>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35089" y="173014"/>
            <a:ext cx="11694099" cy="860364"/>
            <a:chOff x="179512" y="92685"/>
            <a:chExt cx="6264696" cy="460910"/>
          </a:xfrm>
        </p:grpSpPr>
        <p:grpSp>
          <p:nvGrpSpPr>
            <p:cNvPr id="35" name="组合 34"/>
            <p:cNvGrpSpPr/>
            <p:nvPr/>
          </p:nvGrpSpPr>
          <p:grpSpPr>
            <a:xfrm>
              <a:off x="179512" y="92685"/>
              <a:ext cx="496532" cy="445682"/>
              <a:chOff x="-2898" y="-6901"/>
              <a:chExt cx="576064" cy="576061"/>
            </a:xfrm>
          </p:grpSpPr>
          <p:sp>
            <p:nvSpPr>
              <p:cNvPr id="33" name="矩形 32"/>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34" name="矩形 33"/>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bwMode="auto">
            <a:xfrm>
              <a:off x="827584" y="92685"/>
              <a:ext cx="2376264" cy="460910"/>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endParaRPr lang="zh-CN" altLang="en-US" sz="3735" b="1" kern="0" dirty="0">
                <a:latin typeface="微软雅黑" panose="020B0503020204020204" pitchFamily="34" charset="-122"/>
                <a:ea typeface="微软雅黑" panose="020B0503020204020204" pitchFamily="34" charset="-122"/>
                <a:cs typeface="+mn-ea"/>
                <a:sym typeface="+mn-lt"/>
              </a:endParaRPr>
            </a:p>
          </p:txBody>
        </p:sp>
      </p:grpSp>
      <p:sp>
        <p:nvSpPr>
          <p:cNvPr id="8" name="文本框 7"/>
          <p:cNvSpPr txBox="1"/>
          <p:nvPr/>
        </p:nvSpPr>
        <p:spPr bwMode="auto">
          <a:xfrm>
            <a:off x="1544826" y="173014"/>
            <a:ext cx="7930481" cy="846770"/>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微软雅黑" panose="020B0503020204020204" pitchFamily="34" charset="-122"/>
                <a:ea typeface="微软雅黑" panose="020B0503020204020204" pitchFamily="34" charset="-122"/>
                <a:cs typeface="+mn-ea"/>
                <a:sym typeface="+mn-lt"/>
              </a:rPr>
              <a:t>资源监控大屏示意（广东机场集团）</a:t>
            </a:r>
            <a:endParaRPr lang="zh-CN" altLang="en-US" sz="3735" b="1" kern="0" dirty="0">
              <a:latin typeface="微软雅黑" panose="020B0503020204020204" pitchFamily="34" charset="-122"/>
              <a:ea typeface="微软雅黑" panose="020B0503020204020204" pitchFamily="34" charset="-122"/>
              <a:cs typeface="+mn-ea"/>
              <a:sym typeface="+mn-lt"/>
            </a:endParaRPr>
          </a:p>
        </p:txBody>
      </p:sp>
      <p:pic>
        <p:nvPicPr>
          <p:cNvPr id="18" name="图片 17" descr="/Users/qinqixin/Library/Containers/com.kingsoft.wpsoffice.mac/Data/tmp/picturecompress_20251029174137/output_1.pngoutput_1"/>
          <p:cNvPicPr>
            <a:picLocks noChangeAspect="1"/>
          </p:cNvPicPr>
          <p:nvPr/>
        </p:nvPicPr>
        <p:blipFill>
          <a:blip r:embed="rId1"/>
          <a:stretch>
            <a:fillRect/>
          </a:stretch>
        </p:blipFill>
        <p:spPr>
          <a:xfrm>
            <a:off x="132715" y="1118235"/>
            <a:ext cx="16743680" cy="7891145"/>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35089" y="173014"/>
            <a:ext cx="11694099" cy="860364"/>
            <a:chOff x="179512" y="92685"/>
            <a:chExt cx="6264696" cy="460909"/>
          </a:xfrm>
        </p:grpSpPr>
        <p:grpSp>
          <p:nvGrpSpPr>
            <p:cNvPr id="35" name="组合 34"/>
            <p:cNvGrpSpPr/>
            <p:nvPr/>
          </p:nvGrpSpPr>
          <p:grpSpPr>
            <a:xfrm>
              <a:off x="179512" y="92685"/>
              <a:ext cx="496532" cy="445682"/>
              <a:chOff x="-2898" y="-6901"/>
              <a:chExt cx="576064" cy="576061"/>
            </a:xfrm>
          </p:grpSpPr>
          <p:sp>
            <p:nvSpPr>
              <p:cNvPr id="33" name="矩形 32"/>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p>
            </p:txBody>
          </p:sp>
          <p:sp>
            <p:nvSpPr>
              <p:cNvPr id="34" name="矩形 33"/>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p>
            </p:txBody>
          </p:sp>
        </p:grpSp>
        <p:cxnSp>
          <p:nvCxnSpPr>
            <p:cNvPr id="23" name="直接连接符 22"/>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bwMode="auto">
            <a:xfrm>
              <a:off x="827584" y="92685"/>
              <a:ext cx="4248472" cy="460909"/>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mn-ea"/>
                  <a:ea typeface="+mn-ea"/>
                  <a:cs typeface="+mn-ea"/>
                  <a:sym typeface="+mn-lt"/>
                </a:rPr>
                <a:t>大屏指标沟通</a:t>
              </a:r>
              <a:r>
                <a:rPr lang="en-US" altLang="zh-CN" sz="3735" b="1" kern="0" dirty="0">
                  <a:latin typeface="+mn-ea"/>
                  <a:ea typeface="+mn-ea"/>
                  <a:cs typeface="+mn-ea"/>
                  <a:sym typeface="+mn-lt"/>
                </a:rPr>
                <a:t>-</a:t>
              </a:r>
              <a:r>
                <a:rPr lang="zh-CN" altLang="en-US" sz="3735" b="1" kern="0" dirty="0">
                  <a:latin typeface="+mn-ea"/>
                  <a:ea typeface="+mn-ea"/>
                  <a:cs typeface="+mn-ea"/>
                  <a:sym typeface="+mn-lt"/>
                </a:rPr>
                <a:t>资源维度</a:t>
              </a:r>
              <a:r>
                <a:rPr lang="en-US" altLang="zh-CN" sz="3735" b="1" kern="0" dirty="0">
                  <a:latin typeface="+mn-ea"/>
                  <a:ea typeface="+mn-ea"/>
                  <a:cs typeface="+mn-ea"/>
                  <a:sym typeface="+mn-lt"/>
                </a:rPr>
                <a:t>-</a:t>
              </a:r>
              <a:r>
                <a:rPr lang="zh-CN" altLang="en-US" sz="3735" b="1" kern="0" dirty="0">
                  <a:latin typeface="+mn-ea"/>
                  <a:ea typeface="+mn-ea"/>
                  <a:cs typeface="+mn-ea"/>
                  <a:sym typeface="+mn-lt"/>
                </a:rPr>
                <a:t>资源总量</a:t>
              </a:r>
              <a:endParaRPr lang="zh-CN" altLang="en-US" sz="3735" b="1" kern="0" dirty="0">
                <a:latin typeface="+mn-ea"/>
                <a:ea typeface="+mn-ea"/>
                <a:cs typeface="+mn-ea"/>
                <a:sym typeface="+mn-lt"/>
              </a:endParaRPr>
            </a:p>
          </p:txBody>
        </p:sp>
      </p:grpSp>
      <p:graphicFrame>
        <p:nvGraphicFramePr>
          <p:cNvPr id="28" name="表格 27"/>
          <p:cNvGraphicFramePr>
            <a:graphicFrameLocks noGrp="1"/>
          </p:cNvGraphicFramePr>
          <p:nvPr/>
        </p:nvGraphicFramePr>
        <p:xfrm>
          <a:off x="200673" y="1238030"/>
          <a:ext cx="16568618" cy="7845060"/>
        </p:xfrm>
        <a:graphic>
          <a:graphicData uri="http://schemas.openxmlformats.org/drawingml/2006/table">
            <a:tbl>
              <a:tblPr>
                <a:tableStyleId>{5C22544A-7EE6-4342-B048-85BDC9FD1C3A}</a:tableStyleId>
              </a:tblPr>
              <a:tblGrid>
                <a:gridCol w="1077141"/>
                <a:gridCol w="1750364"/>
                <a:gridCol w="3621109"/>
                <a:gridCol w="2731997"/>
                <a:gridCol w="3953620"/>
                <a:gridCol w="3434387"/>
              </a:tblGrid>
              <a:tr h="482505">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指标分类</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指标项</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主题维度</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时间维度</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图表样式</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zh-CN" altLang="en-US" sz="1700" b="1" u="none" strike="noStrike" kern="1200" dirty="0">
                          <a:solidFill>
                            <a:schemeClr val="bg1"/>
                          </a:solidFill>
                          <a:effectLst/>
                          <a:latin typeface="微软雅黑" panose="020B0503020204020204" pitchFamily="34" charset="-122"/>
                          <a:ea typeface="微软雅黑" panose="020B0503020204020204" pitchFamily="34" charset="-122"/>
                          <a:cs typeface="+mn-cs"/>
                        </a:rPr>
                        <a:t>示意图</a:t>
                      </a:r>
                      <a:endParaRPr lang="zh-CN" altLang="en-US" sz="1700" b="1"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665811">
                <a:tc rowSpan="8">
                  <a:txBody>
                    <a:bodyPr/>
                    <a:lstStyle/>
                    <a:p>
                      <a:pPr algn="ctr" fontAlgn="ctr"/>
                      <a:r>
                        <a:rPr lang="zh-CN" altLang="en-US" sz="1700" u="none" strike="noStrike" dirty="0">
                          <a:effectLst/>
                          <a:latin typeface="微软雅黑" panose="020B0503020204020204" pitchFamily="34" charset="-122"/>
                          <a:ea typeface="微软雅黑" panose="020B0503020204020204" pitchFamily="34" charset="-122"/>
                        </a:rPr>
                        <a:t>资源总量</a:t>
                      </a:r>
                      <a:endParaRPr lang="en-US" altLang="zh-CN" sz="1700" u="none" strike="noStrike" dirty="0">
                        <a:effectLst/>
                        <a:latin typeface="微软雅黑" panose="020B0503020204020204" pitchFamily="34" charset="-122"/>
                        <a:ea typeface="微软雅黑" panose="020B0503020204020204" pitchFamily="34" charset="-122"/>
                      </a:endParaRPr>
                    </a:p>
                    <a:p>
                      <a:pPr algn="ctr" fontAlgn="ctr"/>
                      <a:r>
                        <a:rPr lang="zh-CN" altLang="en-US" sz="1700" u="none" strike="noStrike" dirty="0">
                          <a:effectLst/>
                          <a:latin typeface="微软雅黑" panose="020B0503020204020204" pitchFamily="34" charset="-122"/>
                          <a:ea typeface="微软雅黑" panose="020B0503020204020204" pitchFamily="34" charset="-122"/>
                        </a:rPr>
                        <a:t>统计</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8">
                  <a:txBody>
                    <a:bodyPr/>
                    <a:lstStyle/>
                    <a:p>
                      <a:pPr algn="l" fontAlgn="ctr"/>
                      <a:r>
                        <a:rPr lang="zh-CN" altLang="en-US" sz="1700" u="none" strike="noStrike" dirty="0">
                          <a:effectLst/>
                          <a:latin typeface="微软雅黑" panose="020B0503020204020204" pitchFamily="34" charset="-122"/>
                          <a:ea typeface="微软雅黑" panose="020B0503020204020204" pitchFamily="34" charset="-122"/>
                        </a:rPr>
                        <a:t>宿主机</a:t>
                      </a:r>
                      <a:r>
                        <a:rPr lang="en-US" altLang="zh-CN" sz="1700" u="none" strike="noStrike" dirty="0">
                          <a:effectLst/>
                          <a:latin typeface="微软雅黑" panose="020B0503020204020204" pitchFamily="34" charset="-122"/>
                          <a:ea typeface="微软雅黑" panose="020B0503020204020204" pitchFamily="34" charset="-122"/>
                        </a:rPr>
                        <a:t>/</a:t>
                      </a:r>
                      <a:r>
                        <a:rPr lang="zh-CN" altLang="en-US" sz="1700" u="none" strike="noStrike" dirty="0">
                          <a:effectLst/>
                          <a:latin typeface="微软雅黑" panose="020B0503020204020204" pitchFamily="34" charset="-122"/>
                          <a:ea typeface="微软雅黑" panose="020B0503020204020204" pitchFamily="34" charset="-122"/>
                        </a:rPr>
                        <a:t>云主机数量</a:t>
                      </a:r>
                      <a:br>
                        <a:rPr lang="zh-CN" altLang="en-US" sz="1700" u="none" strike="noStrike" dirty="0">
                          <a:effectLst/>
                          <a:latin typeface="微软雅黑" panose="020B0503020204020204" pitchFamily="34" charset="-122"/>
                          <a:ea typeface="微软雅黑" panose="020B0503020204020204" pitchFamily="34" charset="-122"/>
                        </a:rPr>
                      </a:br>
                      <a:r>
                        <a:rPr lang="en-US" altLang="zh-CN" sz="1700" u="none" strike="noStrike" dirty="0">
                          <a:effectLst/>
                          <a:latin typeface="微软雅黑" panose="020B0503020204020204" pitchFamily="34" charset="-122"/>
                          <a:ea typeface="微软雅黑" panose="020B0503020204020204" pitchFamily="34" charset="-122"/>
                        </a:rPr>
                        <a:t>CPU/</a:t>
                      </a:r>
                      <a:r>
                        <a:rPr lang="zh-CN" altLang="en-US" sz="1700" u="none" strike="noStrike" dirty="0">
                          <a:effectLst/>
                          <a:latin typeface="微软雅黑" panose="020B0503020204020204" pitchFamily="34" charset="-122"/>
                          <a:ea typeface="微软雅黑" panose="020B0503020204020204" pitchFamily="34" charset="-122"/>
                        </a:rPr>
                        <a:t>内存</a:t>
                      </a:r>
                      <a:r>
                        <a:rPr lang="en-US" altLang="zh-CN" sz="1700" u="none" strike="noStrike" dirty="0">
                          <a:effectLst/>
                          <a:latin typeface="微软雅黑" panose="020B0503020204020204" pitchFamily="34" charset="-122"/>
                          <a:ea typeface="微软雅黑" panose="020B0503020204020204" pitchFamily="34" charset="-122"/>
                        </a:rPr>
                        <a:t>/</a:t>
                      </a:r>
                      <a:r>
                        <a:rPr lang="zh-CN" altLang="en-US" sz="1700" u="none" strike="noStrike" dirty="0">
                          <a:effectLst/>
                          <a:latin typeface="微软雅黑" panose="020B0503020204020204" pitchFamily="34" charset="-122"/>
                          <a:ea typeface="微软雅黑" panose="020B0503020204020204" pitchFamily="34" charset="-122"/>
                        </a:rPr>
                        <a:t>存储总量</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700" u="none" strike="noStrike" dirty="0">
                          <a:effectLst/>
                          <a:latin typeface="微软雅黑" panose="020B0503020204020204" pitchFamily="34" charset="-122"/>
                          <a:ea typeface="微软雅黑" panose="020B0503020204020204" pitchFamily="34" charset="-122"/>
                        </a:rPr>
                        <a:t>资源总量统计</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a:effectLst/>
                          <a:latin typeface="微软雅黑" panose="020B0503020204020204" pitchFamily="34" charset="-122"/>
                          <a:ea typeface="微软雅黑" panose="020B0503020204020204" pitchFamily="34" charset="-122"/>
                        </a:rPr>
                        <a:t>实时数据</a:t>
                      </a:r>
                      <a:endParaRPr lang="zh-CN" altLang="en-US" sz="13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概览</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80751">
                <a:tc vMerge="1">
                  <a:tcPr/>
                </a:tc>
                <a:tc vMerge="1">
                  <a:tcPr/>
                </a:tc>
                <a:tc>
                  <a:txBody>
                    <a:bodyPr/>
                    <a:lstStyle/>
                    <a:p>
                      <a:pPr algn="l" fontAlgn="ctr"/>
                      <a:r>
                        <a:rPr lang="zh-CN" altLang="en-US" sz="1700" u="none" strike="noStrike" dirty="0">
                          <a:effectLst/>
                          <a:latin typeface="微软雅黑" panose="020B0503020204020204" pitchFamily="34" charset="-122"/>
                          <a:ea typeface="微软雅黑" panose="020B0503020204020204" pitchFamily="34" charset="-122"/>
                        </a:rPr>
                        <a:t>云服务商维度的资源统计</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实时数据</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概览</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列表</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柱形图</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33507">
                <a:tc vMerge="1">
                  <a:tcPr/>
                </a:tc>
                <a:tc vMerge="1">
                  <a:tcPr/>
                </a:tc>
                <a:tc>
                  <a:txBody>
                    <a:bodyPr/>
                    <a:lstStyle/>
                    <a:p>
                      <a:pPr algn="l" fontAlgn="ctr"/>
                      <a:r>
                        <a:rPr lang="zh-CN" altLang="en-US" sz="1700" u="none" strike="noStrike" dirty="0">
                          <a:effectLst/>
                          <a:latin typeface="微软雅黑" panose="020B0503020204020204" pitchFamily="34" charset="-122"/>
                          <a:ea typeface="微软雅黑" panose="020B0503020204020204" pitchFamily="34" charset="-122"/>
                        </a:rPr>
                        <a:t>云平台维度的资源统计</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实时数据</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概览</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柱形图</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饼图</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列表</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82849">
                <a:tc vMerge="1">
                  <a:tcPr/>
                </a:tc>
                <a:tc vMerge="1">
                  <a:tcPr/>
                </a:tc>
                <a:tc>
                  <a:txBody>
                    <a:bodyPr/>
                    <a:lstStyle/>
                    <a:p>
                      <a:pPr algn="l" fontAlgn="ctr"/>
                      <a:r>
                        <a:rPr lang="zh-CN" altLang="en-US" sz="1700" u="none" strike="noStrike" dirty="0">
                          <a:effectLst/>
                          <a:latin typeface="微软雅黑" panose="020B0503020204020204" pitchFamily="34" charset="-122"/>
                          <a:ea typeface="微软雅黑" panose="020B0503020204020204" pitchFamily="34" charset="-122"/>
                        </a:rPr>
                        <a:t>云平台维度的资源排名</a:t>
                      </a:r>
                      <a:r>
                        <a:rPr lang="en-US" altLang="zh-CN" sz="1700" u="none" strike="noStrike" dirty="0">
                          <a:effectLst/>
                          <a:latin typeface="微软雅黑" panose="020B0503020204020204" pitchFamily="34" charset="-122"/>
                          <a:ea typeface="微软雅黑" panose="020B0503020204020204" pitchFamily="34" charset="-122"/>
                        </a:rPr>
                        <a:t>TOP</a:t>
                      </a:r>
                      <a:endParaRPr lang="en-US" altLang="zh-CN"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实时数据</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柱形图</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列表</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02204">
                <a:tc vMerge="1">
                  <a:tcPr/>
                </a:tc>
                <a:tc vMerge="1">
                  <a:tcPr/>
                </a:tc>
                <a:tc>
                  <a:txBody>
                    <a:bodyPr/>
                    <a:lstStyle/>
                    <a:p>
                      <a:pPr algn="l" fontAlgn="ctr"/>
                      <a:r>
                        <a:rPr lang="zh-CN" altLang="en-US" sz="1700" u="none" strike="noStrike" dirty="0">
                          <a:effectLst/>
                          <a:latin typeface="微软雅黑" panose="020B0503020204020204" pitchFamily="34" charset="-122"/>
                          <a:ea typeface="微软雅黑" panose="020B0503020204020204" pitchFamily="34" charset="-122"/>
                        </a:rPr>
                        <a:t>租户</a:t>
                      </a:r>
                      <a:r>
                        <a:rPr lang="en-US" altLang="zh-CN" sz="1700" u="none" strike="noStrike" dirty="0">
                          <a:effectLst/>
                          <a:latin typeface="微软雅黑" panose="020B0503020204020204" pitchFamily="34" charset="-122"/>
                          <a:ea typeface="微软雅黑" panose="020B0503020204020204" pitchFamily="34" charset="-122"/>
                        </a:rPr>
                        <a:t>/</a:t>
                      </a:r>
                      <a:r>
                        <a:rPr lang="zh-CN" altLang="en-US" sz="1700" u="none" strike="noStrike" dirty="0">
                          <a:effectLst/>
                          <a:latin typeface="微软雅黑" panose="020B0503020204020204" pitchFamily="34" charset="-122"/>
                          <a:ea typeface="微软雅黑" panose="020B0503020204020204" pitchFamily="34" charset="-122"/>
                        </a:rPr>
                        <a:t>组织维度的资源统计</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实时数据</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概览</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柱形图</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饼图</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5811">
                <a:tc vMerge="1">
                  <a:tcPr/>
                </a:tc>
                <a:tc vMerge="1">
                  <a:tcPr/>
                </a:tc>
                <a:tc>
                  <a:txBody>
                    <a:bodyPr/>
                    <a:lstStyle/>
                    <a:p>
                      <a:pPr algn="l" fontAlgn="ctr"/>
                      <a:r>
                        <a:rPr lang="zh-CN" altLang="en-US" sz="1700" u="none" strike="noStrike">
                          <a:effectLst/>
                          <a:latin typeface="微软雅黑" panose="020B0503020204020204" pitchFamily="34" charset="-122"/>
                          <a:ea typeface="微软雅黑" panose="020B0503020204020204" pitchFamily="34" charset="-122"/>
                        </a:rPr>
                        <a:t>租户</a:t>
                      </a:r>
                      <a:r>
                        <a:rPr lang="en-US" altLang="zh-CN" sz="1700" u="none" strike="noStrike">
                          <a:effectLst/>
                          <a:latin typeface="微软雅黑" panose="020B0503020204020204" pitchFamily="34" charset="-122"/>
                          <a:ea typeface="微软雅黑" panose="020B0503020204020204" pitchFamily="34" charset="-122"/>
                        </a:rPr>
                        <a:t>/</a:t>
                      </a:r>
                      <a:r>
                        <a:rPr lang="zh-CN" altLang="en-US" sz="1700" u="none" strike="noStrike">
                          <a:effectLst/>
                          <a:latin typeface="微软雅黑" panose="020B0503020204020204" pitchFamily="34" charset="-122"/>
                          <a:ea typeface="微软雅黑" panose="020B0503020204020204" pitchFamily="34" charset="-122"/>
                        </a:rPr>
                        <a:t>组织维度的资源排名</a:t>
                      </a:r>
                      <a:r>
                        <a:rPr lang="en-US" altLang="zh-CN" sz="1700" u="none" strike="noStrike">
                          <a:effectLst/>
                          <a:latin typeface="微软雅黑" panose="020B0503020204020204" pitchFamily="34" charset="-122"/>
                          <a:ea typeface="微软雅黑" panose="020B0503020204020204" pitchFamily="34" charset="-122"/>
                        </a:rPr>
                        <a:t>TOP</a:t>
                      </a:r>
                      <a:endParaRPr lang="en-US" altLang="zh-CN" sz="17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a:effectLst/>
                          <a:latin typeface="微软雅黑" panose="020B0503020204020204" pitchFamily="34" charset="-122"/>
                          <a:ea typeface="微软雅黑" panose="020B0503020204020204" pitchFamily="34" charset="-122"/>
                        </a:rPr>
                        <a:t>实时数据</a:t>
                      </a:r>
                      <a:endParaRPr lang="zh-CN" altLang="en-US" sz="13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柱形图</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列表</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5811">
                <a:tc vMerge="1">
                  <a:tcPr/>
                </a:tc>
                <a:tc vMerge="1">
                  <a:tcPr/>
                </a:tc>
                <a:tc>
                  <a:txBody>
                    <a:bodyPr/>
                    <a:lstStyle/>
                    <a:p>
                      <a:pPr algn="l" fontAlgn="ctr"/>
                      <a:r>
                        <a:rPr lang="zh-CN" altLang="en-US" sz="1700" u="none" strike="noStrike" dirty="0">
                          <a:effectLst/>
                          <a:latin typeface="微软雅黑" panose="020B0503020204020204" pitchFamily="34" charset="-122"/>
                          <a:ea typeface="微软雅黑" panose="020B0503020204020204" pitchFamily="34" charset="-122"/>
                        </a:rPr>
                        <a:t>业务系统维度的资源统计</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实时数据</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概览</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柱形图</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列表</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5811">
                <a:tc vMerge="1">
                  <a:tcPr/>
                </a:tc>
                <a:tc vMerge="1">
                  <a:tcPr/>
                </a:tc>
                <a:tc>
                  <a:txBody>
                    <a:bodyPr/>
                    <a:lstStyle/>
                    <a:p>
                      <a:pPr algn="l" fontAlgn="ctr"/>
                      <a:r>
                        <a:rPr lang="zh-CN" altLang="en-US" sz="1700" u="none" strike="noStrike">
                          <a:effectLst/>
                          <a:latin typeface="微软雅黑" panose="020B0503020204020204" pitchFamily="34" charset="-122"/>
                          <a:ea typeface="微软雅黑" panose="020B0503020204020204" pitchFamily="34" charset="-122"/>
                        </a:rPr>
                        <a:t>业务系统维度的资源排名</a:t>
                      </a:r>
                      <a:r>
                        <a:rPr lang="en-US" altLang="zh-CN" sz="1700" u="none" strike="noStrike">
                          <a:effectLst/>
                          <a:latin typeface="微软雅黑" panose="020B0503020204020204" pitchFamily="34" charset="-122"/>
                          <a:ea typeface="微软雅黑" panose="020B0503020204020204" pitchFamily="34" charset="-122"/>
                        </a:rPr>
                        <a:t>TOP</a:t>
                      </a:r>
                      <a:endParaRPr lang="en-US" altLang="zh-CN" sz="17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实时数据</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300" u="none" strike="noStrike" dirty="0">
                          <a:effectLst/>
                          <a:latin typeface="微软雅黑" panose="020B0503020204020204" pitchFamily="34" charset="-122"/>
                          <a:ea typeface="微软雅黑" panose="020B0503020204020204" pitchFamily="34" charset="-122"/>
                        </a:rPr>
                        <a:t>柱形图</a:t>
                      </a:r>
                      <a:r>
                        <a:rPr lang="en-US" altLang="zh-CN" sz="1300" u="none" strike="noStrike" dirty="0">
                          <a:effectLst/>
                          <a:latin typeface="微软雅黑" panose="020B0503020204020204" pitchFamily="34" charset="-122"/>
                          <a:ea typeface="微软雅黑" panose="020B0503020204020204" pitchFamily="34" charset="-122"/>
                        </a:rPr>
                        <a:t>,</a:t>
                      </a:r>
                      <a:r>
                        <a:rPr lang="zh-CN" altLang="en-US" sz="1300" u="none" strike="noStrike" dirty="0">
                          <a:effectLst/>
                          <a:latin typeface="微软雅黑" panose="020B0503020204020204" pitchFamily="34" charset="-122"/>
                          <a:ea typeface="微软雅黑" panose="020B0503020204020204" pitchFamily="34" charset="-122"/>
                        </a:rPr>
                        <a:t>列表</a:t>
                      </a: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29" name="1"/>
          <p:cNvPicPr/>
          <p:nvPr/>
        </p:nvPicPr>
        <p:blipFill>
          <a:blip r:embed="rId1" r:link="rId2"/>
          <a:stretch>
            <a:fillRect/>
          </a:stretch>
        </p:blipFill>
        <p:spPr>
          <a:xfrm>
            <a:off x="13228199" y="1773951"/>
            <a:ext cx="1991360" cy="307533"/>
          </a:xfrm>
          <a:prstGeom prst="rect">
            <a:avLst/>
          </a:prstGeom>
        </p:spPr>
      </p:pic>
      <p:pic>
        <p:nvPicPr>
          <p:cNvPr id="30" name="2"/>
          <p:cNvPicPr/>
          <p:nvPr/>
        </p:nvPicPr>
        <p:blipFill>
          <a:blip r:embed="rId3" r:link="rId2"/>
          <a:stretch>
            <a:fillRect/>
          </a:stretch>
        </p:blipFill>
        <p:spPr>
          <a:xfrm>
            <a:off x="15255147" y="1773951"/>
            <a:ext cx="1478564" cy="307533"/>
          </a:xfrm>
          <a:prstGeom prst="rect">
            <a:avLst/>
          </a:prstGeom>
        </p:spPr>
      </p:pic>
      <p:pic>
        <p:nvPicPr>
          <p:cNvPr id="31" name="5"/>
          <p:cNvPicPr/>
          <p:nvPr/>
        </p:nvPicPr>
        <p:blipFill>
          <a:blip r:embed="rId4" r:link="rId2"/>
          <a:stretch>
            <a:fillRect/>
          </a:stretch>
        </p:blipFill>
        <p:spPr>
          <a:xfrm>
            <a:off x="13977207" y="2453216"/>
            <a:ext cx="1971647" cy="1159667"/>
          </a:xfrm>
          <a:prstGeom prst="rect">
            <a:avLst/>
          </a:prstGeom>
        </p:spPr>
      </p:pic>
      <p:pic>
        <p:nvPicPr>
          <p:cNvPr id="32" name="8"/>
          <p:cNvPicPr/>
          <p:nvPr/>
        </p:nvPicPr>
        <p:blipFill>
          <a:blip r:embed="rId5" r:link="rId2"/>
          <a:stretch>
            <a:fillRect/>
          </a:stretch>
        </p:blipFill>
        <p:spPr>
          <a:xfrm>
            <a:off x="13977209" y="3695656"/>
            <a:ext cx="1971647" cy="1062288"/>
          </a:xfrm>
          <a:prstGeom prst="rect">
            <a:avLst/>
          </a:prstGeom>
        </p:spPr>
      </p:pic>
      <p:pic>
        <p:nvPicPr>
          <p:cNvPr id="36" name="11"/>
          <p:cNvPicPr/>
          <p:nvPr/>
        </p:nvPicPr>
        <p:blipFill>
          <a:blip r:embed="rId6" r:link="rId2"/>
          <a:stretch>
            <a:fillRect/>
          </a:stretch>
        </p:blipFill>
        <p:spPr>
          <a:xfrm>
            <a:off x="13918076" y="4840720"/>
            <a:ext cx="2184728" cy="1062049"/>
          </a:xfrm>
          <a:prstGeom prst="rect">
            <a:avLst/>
          </a:prstGeom>
        </p:spPr>
      </p:pic>
      <p:pic>
        <p:nvPicPr>
          <p:cNvPr id="37" name="14"/>
          <p:cNvPicPr/>
          <p:nvPr/>
        </p:nvPicPr>
        <p:blipFill>
          <a:blip r:embed="rId7" r:link="rId2"/>
          <a:stretch>
            <a:fillRect/>
          </a:stretch>
        </p:blipFill>
        <p:spPr>
          <a:xfrm>
            <a:off x="14036970" y="6106173"/>
            <a:ext cx="1487009" cy="845064"/>
          </a:xfrm>
          <a:prstGeom prst="rect">
            <a:avLst/>
          </a:prstGeom>
        </p:spPr>
      </p:pic>
      <p:pic>
        <p:nvPicPr>
          <p:cNvPr id="2" name="17"/>
          <p:cNvPicPr/>
          <p:nvPr/>
        </p:nvPicPr>
        <p:blipFill>
          <a:blip r:embed="rId8" r:link="rId2"/>
          <a:stretch>
            <a:fillRect/>
          </a:stretch>
        </p:blipFill>
        <p:spPr>
          <a:xfrm>
            <a:off x="14223882" y="7130605"/>
            <a:ext cx="1218177" cy="654145"/>
          </a:xfrm>
          <a:prstGeom prst="rect">
            <a:avLst/>
          </a:prstGeom>
        </p:spPr>
      </p:pic>
      <p:pic>
        <p:nvPicPr>
          <p:cNvPr id="3" name="19"/>
          <p:cNvPicPr/>
          <p:nvPr/>
        </p:nvPicPr>
        <p:blipFill>
          <a:blip r:embed="rId9" r:link="rId2"/>
          <a:stretch>
            <a:fillRect/>
          </a:stretch>
        </p:blipFill>
        <p:spPr>
          <a:xfrm>
            <a:off x="14107969" y="7876052"/>
            <a:ext cx="1487009" cy="406173"/>
          </a:xfrm>
          <a:prstGeom prst="rect">
            <a:avLst/>
          </a:prstGeom>
        </p:spPr>
      </p:pic>
      <p:pic>
        <p:nvPicPr>
          <p:cNvPr id="5" name="22"/>
          <p:cNvPicPr/>
          <p:nvPr/>
        </p:nvPicPr>
        <p:blipFill>
          <a:blip r:embed="rId6" r:link="rId2"/>
          <a:stretch>
            <a:fillRect/>
          </a:stretch>
        </p:blipFill>
        <p:spPr>
          <a:xfrm>
            <a:off x="14317333" y="8462956"/>
            <a:ext cx="1031267" cy="563179"/>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35089" y="173014"/>
            <a:ext cx="11694099" cy="831940"/>
            <a:chOff x="179512" y="92685"/>
            <a:chExt cx="6264696" cy="445682"/>
          </a:xfrm>
        </p:grpSpPr>
        <p:grpSp>
          <p:nvGrpSpPr>
            <p:cNvPr id="35" name="组合 34"/>
            <p:cNvGrpSpPr/>
            <p:nvPr/>
          </p:nvGrpSpPr>
          <p:grpSpPr>
            <a:xfrm>
              <a:off x="179512" y="92685"/>
              <a:ext cx="496532" cy="445682"/>
              <a:chOff x="-2898" y="-6901"/>
              <a:chExt cx="576064" cy="576061"/>
            </a:xfrm>
          </p:grpSpPr>
          <p:sp>
            <p:nvSpPr>
              <p:cNvPr id="33" name="矩形 32"/>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34" name="矩形 33"/>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35089" y="173014"/>
            <a:ext cx="11694099" cy="860364"/>
            <a:chOff x="179512" y="92685"/>
            <a:chExt cx="6264696" cy="460909"/>
          </a:xfrm>
        </p:grpSpPr>
        <p:grpSp>
          <p:nvGrpSpPr>
            <p:cNvPr id="3" name="组合 2"/>
            <p:cNvGrpSpPr/>
            <p:nvPr/>
          </p:nvGrpSpPr>
          <p:grpSpPr>
            <a:xfrm>
              <a:off x="179512" y="92685"/>
              <a:ext cx="496532" cy="445682"/>
              <a:chOff x="-2898" y="-6901"/>
              <a:chExt cx="576064" cy="576061"/>
            </a:xfrm>
          </p:grpSpPr>
          <p:sp>
            <p:nvSpPr>
              <p:cNvPr id="6" name="矩形 5"/>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7" name="矩形 6"/>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4" name="直接连接符 3"/>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bwMode="auto">
            <a:xfrm>
              <a:off x="827584" y="92685"/>
              <a:ext cx="4248472" cy="460909"/>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微软雅黑" panose="020B0503020204020204" pitchFamily="34" charset="-122"/>
                  <a:ea typeface="微软雅黑" panose="020B0503020204020204" pitchFamily="34" charset="-122"/>
                  <a:cs typeface="+mn-ea"/>
                  <a:sym typeface="+mn-lt"/>
                </a:rPr>
                <a:t>大屏指标沟通</a:t>
              </a:r>
              <a:r>
                <a:rPr lang="en-US" altLang="zh-CN" sz="3735" b="1" kern="0" dirty="0">
                  <a:latin typeface="微软雅黑" panose="020B0503020204020204" pitchFamily="34" charset="-122"/>
                  <a:ea typeface="微软雅黑" panose="020B0503020204020204" pitchFamily="34" charset="-122"/>
                  <a:cs typeface="+mn-ea"/>
                  <a:sym typeface="+mn-lt"/>
                </a:rPr>
                <a:t>-</a:t>
              </a:r>
              <a:r>
                <a:rPr lang="zh-CN" altLang="en-US" sz="3735" b="1" kern="0" dirty="0">
                  <a:latin typeface="微软雅黑" panose="020B0503020204020204" pitchFamily="34" charset="-122"/>
                  <a:ea typeface="微软雅黑" panose="020B0503020204020204" pitchFamily="34" charset="-122"/>
                  <a:cs typeface="+mn-ea"/>
                  <a:sym typeface="+mn-lt"/>
                </a:rPr>
                <a:t>资源维度</a:t>
              </a:r>
              <a:r>
                <a:rPr lang="en-US" altLang="zh-CN" sz="3735" b="1" kern="0" dirty="0">
                  <a:latin typeface="微软雅黑" panose="020B0503020204020204" pitchFamily="34" charset="-122"/>
                  <a:ea typeface="微软雅黑" panose="020B0503020204020204" pitchFamily="34" charset="-122"/>
                  <a:cs typeface="+mn-ea"/>
                  <a:sym typeface="+mn-lt"/>
                </a:rPr>
                <a:t>-</a:t>
              </a:r>
              <a:r>
                <a:rPr lang="zh-CN" altLang="en-US" sz="3735" b="1" kern="0" dirty="0">
                  <a:latin typeface="微软雅黑" panose="020B0503020204020204" pitchFamily="34" charset="-122"/>
                  <a:ea typeface="微软雅黑" panose="020B0503020204020204" pitchFamily="34" charset="-122"/>
                  <a:cs typeface="+mn-ea"/>
                  <a:sym typeface="+mn-lt"/>
                </a:rPr>
                <a:t>使用效率</a:t>
              </a:r>
              <a:endParaRPr lang="zh-CN" altLang="en-US" sz="3735" b="1" kern="0" dirty="0">
                <a:latin typeface="微软雅黑" panose="020B0503020204020204" pitchFamily="34" charset="-122"/>
                <a:ea typeface="微软雅黑" panose="020B0503020204020204" pitchFamily="34" charset="-122"/>
                <a:cs typeface="+mn-ea"/>
                <a:sym typeface="+mn-lt"/>
              </a:endParaRPr>
            </a:p>
          </p:txBody>
        </p:sp>
      </p:grpSp>
      <p:graphicFrame>
        <p:nvGraphicFramePr>
          <p:cNvPr id="9" name="表格 8"/>
          <p:cNvGraphicFramePr>
            <a:graphicFrameLocks noGrp="1"/>
          </p:cNvGraphicFramePr>
          <p:nvPr/>
        </p:nvGraphicFramePr>
        <p:xfrm>
          <a:off x="250092" y="1078469"/>
          <a:ext cx="16568617" cy="8510871"/>
        </p:xfrm>
        <a:graphic>
          <a:graphicData uri="http://schemas.openxmlformats.org/drawingml/2006/table">
            <a:tbl>
              <a:tblPr>
                <a:tableStyleId>{5C22544A-7EE6-4342-B048-85BDC9FD1C3A}</a:tableStyleId>
              </a:tblPr>
              <a:tblGrid>
                <a:gridCol w="891488"/>
                <a:gridCol w="1936017"/>
                <a:gridCol w="3621109"/>
                <a:gridCol w="2731997"/>
                <a:gridCol w="1657581"/>
                <a:gridCol w="5730425"/>
              </a:tblGrid>
              <a:tr h="482505">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指标分类</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指标项</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主题维度</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时间维度</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r>
                        <a:rPr lang="zh-CN" altLang="en-US" sz="1700" b="1" u="none" strike="noStrike" dirty="0">
                          <a:solidFill>
                            <a:schemeClr val="bg1"/>
                          </a:solidFill>
                          <a:effectLst/>
                          <a:latin typeface="微软雅黑" panose="020B0503020204020204" pitchFamily="34" charset="-122"/>
                          <a:ea typeface="微软雅黑" panose="020B0503020204020204" pitchFamily="34" charset="-122"/>
                        </a:rPr>
                        <a:t>图表样式</a:t>
                      </a:r>
                      <a:endParaRPr lang="zh-CN" altLang="en-US" sz="1700" b="1" i="0" u="none" strike="noStrike" dirty="0">
                        <a:solidFill>
                          <a:schemeClr val="bg1"/>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ctr" defTabSz="914400" rtl="0" eaLnBrk="1" fontAlgn="ctr" latinLnBrk="0" hangingPunct="1"/>
                      <a:r>
                        <a:rPr lang="zh-CN" altLang="en-US" sz="1700" b="1" u="none" strike="noStrike" kern="1200" dirty="0">
                          <a:solidFill>
                            <a:schemeClr val="bg1"/>
                          </a:solidFill>
                          <a:effectLst/>
                          <a:latin typeface="微软雅黑" panose="020B0503020204020204" pitchFamily="34" charset="-122"/>
                          <a:ea typeface="微软雅黑" panose="020B0503020204020204" pitchFamily="34" charset="-122"/>
                          <a:cs typeface="+mn-cs"/>
                        </a:rPr>
                        <a:t>示意图</a:t>
                      </a:r>
                      <a:endParaRPr lang="zh-CN" altLang="en-US" sz="1700" b="1"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665811">
                <a:tc rowSpan="9">
                  <a:txBody>
                    <a:bodyPr/>
                    <a:lstStyle/>
                    <a:p>
                      <a:pPr algn="ctr" fontAlgn="ctr"/>
                      <a:r>
                        <a:rPr lang="zh-CN" altLang="en-US" sz="1700" u="none" strike="noStrike" dirty="0">
                          <a:effectLst/>
                          <a:latin typeface="微软雅黑" panose="020B0503020204020204" pitchFamily="34" charset="-122"/>
                          <a:ea typeface="微软雅黑" panose="020B0503020204020204" pitchFamily="34" charset="-122"/>
                        </a:rPr>
                        <a:t>资源使用效率分析</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9">
                  <a:txBody>
                    <a:bodyPr/>
                    <a:lstStyle/>
                    <a:p>
                      <a:pPr algn="l" fontAlgn="ctr"/>
                      <a:r>
                        <a:rPr lang="zh-CN" altLang="en-US" sz="1700" u="none" strike="noStrike" dirty="0">
                          <a:effectLst/>
                          <a:latin typeface="微软雅黑" panose="020B0503020204020204" pitchFamily="34" charset="-122"/>
                          <a:ea typeface="微软雅黑" panose="020B0503020204020204" pitchFamily="34" charset="-122"/>
                        </a:rPr>
                        <a:t>宿主机</a:t>
                      </a:r>
                      <a:r>
                        <a:rPr lang="en-US" altLang="zh-CN" sz="1700" u="none" strike="noStrike" dirty="0">
                          <a:effectLst/>
                          <a:latin typeface="微软雅黑" panose="020B0503020204020204" pitchFamily="34" charset="-122"/>
                          <a:ea typeface="微软雅黑" panose="020B0503020204020204" pitchFamily="34" charset="-122"/>
                        </a:rPr>
                        <a:t>/</a:t>
                      </a:r>
                      <a:r>
                        <a:rPr lang="zh-CN" altLang="en-US" sz="1700" u="none" strike="noStrike" dirty="0">
                          <a:effectLst/>
                          <a:latin typeface="微软雅黑" panose="020B0503020204020204" pitchFamily="34" charset="-122"/>
                          <a:ea typeface="微软雅黑" panose="020B0503020204020204" pitchFamily="34" charset="-122"/>
                        </a:rPr>
                        <a:t>云主机数量</a:t>
                      </a:r>
                      <a:endParaRPr lang="zh-CN" altLang="en-US" sz="1700" u="none" strike="noStrike" dirty="0">
                        <a:effectLst/>
                        <a:latin typeface="微软雅黑" panose="020B0503020204020204" pitchFamily="34" charset="-122"/>
                        <a:ea typeface="微软雅黑" panose="020B0503020204020204" pitchFamily="34" charset="-122"/>
                      </a:endParaRPr>
                    </a:p>
                    <a:p>
                      <a:pPr algn="l" fontAlgn="ctr"/>
                      <a:r>
                        <a:rPr lang="en-US" altLang="zh-CN" sz="1700" u="none" strike="noStrike" dirty="0">
                          <a:effectLst/>
                          <a:latin typeface="微软雅黑" panose="020B0503020204020204" pitchFamily="34" charset="-122"/>
                          <a:ea typeface="微软雅黑" panose="020B0503020204020204" pitchFamily="34" charset="-122"/>
                        </a:rPr>
                        <a:t>CPU/</a:t>
                      </a:r>
                      <a:r>
                        <a:rPr lang="zh-CN" altLang="en-US" sz="1700" u="none" strike="noStrike" dirty="0">
                          <a:effectLst/>
                          <a:latin typeface="微软雅黑" panose="020B0503020204020204" pitchFamily="34" charset="-122"/>
                          <a:ea typeface="微软雅黑" panose="020B0503020204020204" pitchFamily="34" charset="-122"/>
                        </a:rPr>
                        <a:t>内存</a:t>
                      </a:r>
                      <a:r>
                        <a:rPr lang="en-US" altLang="zh-CN" sz="1700" u="none" strike="noStrike" dirty="0">
                          <a:effectLst/>
                          <a:latin typeface="微软雅黑" panose="020B0503020204020204" pitchFamily="34" charset="-122"/>
                          <a:ea typeface="微软雅黑" panose="020B0503020204020204" pitchFamily="34" charset="-122"/>
                        </a:rPr>
                        <a:t>/</a:t>
                      </a:r>
                      <a:r>
                        <a:rPr lang="zh-CN" altLang="en-US" sz="1700" u="none" strike="noStrike" dirty="0">
                          <a:effectLst/>
                          <a:latin typeface="微软雅黑" panose="020B0503020204020204" pitchFamily="34" charset="-122"/>
                          <a:ea typeface="微软雅黑" panose="020B0503020204020204" pitchFamily="34" charset="-122"/>
                        </a:rPr>
                        <a:t>存储使用量</a:t>
                      </a:r>
                      <a:endParaRPr lang="zh-CN" altLang="en-US" sz="1700" u="none" strike="noStrike" dirty="0">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资源使用量、使用率分析</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实时数据</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,T-1</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数据</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概览</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5811">
                <a:tc vMerge="1">
                  <a:tcPr/>
                </a:tc>
                <a:tc vMerge="1">
                  <a:tcPr/>
                </a:tc>
                <a:tc>
                  <a:txBody>
                    <a:bodyPr/>
                    <a:lstStyle/>
                    <a:p>
                      <a:pPr algn="l" fontAlgn="ct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80751">
                <a:tc vMerge="1">
                  <a:tcPr/>
                </a:tc>
                <a:tc vMerge="1">
                  <a:tcPr/>
                </a:tc>
                <a:tc>
                  <a:txBody>
                    <a:bodyPr/>
                    <a:lstStyle/>
                    <a:p>
                      <a:pPr algn="l"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云平台维度的资源使用量、使用率分析</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实时数据</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柱形图</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列表</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折线图</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33507">
                <a:tc vMerge="1">
                  <a:tcPr/>
                </a:tc>
                <a:tc vMerge="1">
                  <a:tcPr/>
                </a:tc>
                <a:tc>
                  <a:txBody>
                    <a:bodyPr/>
                    <a:lstStyle/>
                    <a:p>
                      <a:pPr algn="l"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云平台维度的资源使用量排名</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TOP</a:t>
                      </a:r>
                      <a:endParaRPr lang="en-US" altLang="zh-CN"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实时数据</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,T-1</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数据</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柱形图</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列表</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82849">
                <a:tc vMerge="1">
                  <a:tcPr/>
                </a:tc>
                <a:tc vMerge="1">
                  <a:tcPr/>
                </a:tc>
                <a:tc>
                  <a:txBody>
                    <a:bodyPr/>
                    <a:lstStyle/>
                    <a:p>
                      <a:pPr algn="l"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租户</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组织维度的资源使用量、使用率分析</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实时数据</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概览</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柱形图</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列表</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折线图</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02204">
                <a:tc vMerge="1">
                  <a:tcPr/>
                </a:tc>
                <a:tc vMerge="1">
                  <a:tcPr/>
                </a:tc>
                <a:tc>
                  <a:txBody>
                    <a:bodyPr/>
                    <a:lstStyle/>
                    <a:p>
                      <a:pPr algn="l"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租户</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组织维度的资源使用量排名</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TOP</a:t>
                      </a:r>
                      <a:endParaRPr lang="en-US" altLang="zh-CN"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实时数据</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,T-1</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数据</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柱形图</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列表</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5811">
                <a:tc vMerge="1">
                  <a:tcPr/>
                </a:tc>
                <a:tc vMerge="1">
                  <a:tcPr/>
                </a:tc>
                <a:tc>
                  <a:txBody>
                    <a:bodyPr/>
                    <a:lstStyle/>
                    <a:p>
                      <a:pPr algn="l" fontAlgn="ctr"/>
                      <a:r>
                        <a:rPr lang="zh-CN" altLang="en-US" sz="1700" b="0" i="0" u="none" strike="noStrike">
                          <a:solidFill>
                            <a:srgbClr val="000000"/>
                          </a:solidFill>
                          <a:effectLst/>
                          <a:latin typeface="微软雅黑" panose="020B0503020204020204" pitchFamily="34" charset="-122"/>
                          <a:ea typeface="微软雅黑" panose="020B0503020204020204" pitchFamily="34" charset="-122"/>
                        </a:rPr>
                        <a:t>业务系统维度的资源使用量、使用率分析</a:t>
                      </a:r>
                      <a:endParaRPr lang="zh-CN" altLang="en-US" sz="17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7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7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7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柱形图</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列表</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折线图</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5811">
                <a:tc vMerge="1">
                  <a:tcPr/>
                </a:tc>
                <a:tc vMerge="1">
                  <a:tcPr/>
                </a:tc>
                <a:tc>
                  <a:txBody>
                    <a:bodyPr/>
                    <a:lstStyle/>
                    <a:p>
                      <a:pPr algn="l"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业务系统维度（即项目）使用量、使用率升配</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降配</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TOP</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分析</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a:solidFill>
                            <a:srgbClr val="000000"/>
                          </a:solidFill>
                          <a:effectLst/>
                          <a:latin typeface="微软雅黑" panose="020B0503020204020204" pitchFamily="34" charset="-122"/>
                          <a:ea typeface="微软雅黑" panose="020B0503020204020204" pitchFamily="34" charset="-122"/>
                        </a:rPr>
                        <a:t>实时数据</a:t>
                      </a:r>
                      <a:endParaRPr lang="zh-CN" altLang="en-US" sz="17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柱形图</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列表</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5811">
                <a:tc vMerge="1">
                  <a:tcPr/>
                </a:tc>
                <a:tc vMerge="1">
                  <a:tcPr/>
                </a:tc>
                <a:tc>
                  <a:txBody>
                    <a:bodyPr/>
                    <a:lstStyle/>
                    <a:p>
                      <a:pPr algn="l"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业务系统维度的资源使用量排名</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TOP</a:t>
                      </a:r>
                      <a:endParaRPr lang="en-US" altLang="zh-CN"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实时数据</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,T-1</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数据</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柱形图</a:t>
                      </a:r>
                      <a:r>
                        <a:rPr lang="en-US" altLang="zh-CN" sz="17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700" b="0" i="0" u="none" strike="noStrike" dirty="0">
                          <a:solidFill>
                            <a:srgbClr val="000000"/>
                          </a:solidFill>
                          <a:effectLst/>
                          <a:latin typeface="微软雅黑" panose="020B0503020204020204" pitchFamily="34" charset="-122"/>
                          <a:ea typeface="微软雅黑" panose="020B0503020204020204" pitchFamily="34" charset="-122"/>
                        </a:rPr>
                        <a:t>列表</a:t>
                      </a:r>
                      <a:endParaRPr lang="zh-CN" altLang="en-US" sz="17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zh-CN" altLang="en-US" sz="13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0" name="33"/>
          <p:cNvPicPr/>
          <p:nvPr/>
        </p:nvPicPr>
        <p:blipFill>
          <a:blip r:embed="rId1" r:link="rId2"/>
          <a:stretch>
            <a:fillRect/>
          </a:stretch>
        </p:blipFill>
        <p:spPr>
          <a:xfrm>
            <a:off x="12701264" y="1574643"/>
            <a:ext cx="2285053" cy="537660"/>
          </a:xfrm>
          <a:prstGeom prst="rect">
            <a:avLst/>
          </a:prstGeom>
        </p:spPr>
      </p:pic>
      <p:pic>
        <p:nvPicPr>
          <p:cNvPr id="12" name="39"/>
          <p:cNvPicPr/>
          <p:nvPr/>
        </p:nvPicPr>
        <p:blipFill>
          <a:blip r:embed="rId3" r:link="rId2"/>
          <a:stretch>
            <a:fillRect/>
          </a:stretch>
        </p:blipFill>
        <p:spPr>
          <a:xfrm>
            <a:off x="12701263" y="3104652"/>
            <a:ext cx="2553884" cy="1023875"/>
          </a:xfrm>
          <a:prstGeom prst="rect">
            <a:avLst/>
          </a:prstGeom>
        </p:spPr>
      </p:pic>
      <p:pic>
        <p:nvPicPr>
          <p:cNvPr id="13" name="42"/>
          <p:cNvPicPr/>
          <p:nvPr/>
        </p:nvPicPr>
        <p:blipFill>
          <a:blip r:embed="rId4" r:link="rId2"/>
          <a:stretch>
            <a:fillRect/>
          </a:stretch>
        </p:blipFill>
        <p:spPr>
          <a:xfrm>
            <a:off x="12902887" y="4404288"/>
            <a:ext cx="1478564" cy="792624"/>
          </a:xfrm>
          <a:prstGeom prst="rect">
            <a:avLst/>
          </a:prstGeom>
        </p:spPr>
      </p:pic>
      <p:pic>
        <p:nvPicPr>
          <p:cNvPr id="14" name="44"/>
          <p:cNvPicPr/>
          <p:nvPr/>
        </p:nvPicPr>
        <p:blipFill>
          <a:blip r:embed="rId5" r:link="rId2"/>
          <a:stretch>
            <a:fillRect/>
          </a:stretch>
        </p:blipFill>
        <p:spPr>
          <a:xfrm>
            <a:off x="12701265" y="5592188"/>
            <a:ext cx="1881809" cy="828325"/>
          </a:xfrm>
          <a:prstGeom prst="rect">
            <a:avLst/>
          </a:prstGeom>
        </p:spPr>
      </p:pic>
      <p:pic>
        <p:nvPicPr>
          <p:cNvPr id="15" name="50"/>
          <p:cNvPicPr/>
          <p:nvPr/>
        </p:nvPicPr>
        <p:blipFill>
          <a:blip r:embed="rId6" r:link="rId2"/>
          <a:stretch>
            <a:fillRect/>
          </a:stretch>
        </p:blipFill>
        <p:spPr>
          <a:xfrm>
            <a:off x="12774102" y="6660575"/>
            <a:ext cx="1281780" cy="828325"/>
          </a:xfrm>
          <a:prstGeom prst="rect">
            <a:avLst/>
          </a:prstGeom>
        </p:spPr>
      </p:pic>
      <p:pic>
        <p:nvPicPr>
          <p:cNvPr id="16" name="52"/>
          <p:cNvPicPr/>
          <p:nvPr/>
        </p:nvPicPr>
        <p:blipFill>
          <a:blip r:embed="rId7" r:link="rId2"/>
          <a:stretch>
            <a:fillRect/>
          </a:stretch>
        </p:blipFill>
        <p:spPr>
          <a:xfrm>
            <a:off x="12806387" y="7613871"/>
            <a:ext cx="1281780" cy="680684"/>
          </a:xfrm>
          <a:prstGeom prst="rect">
            <a:avLst/>
          </a:prstGeom>
        </p:spPr>
      </p:pic>
      <p:pic>
        <p:nvPicPr>
          <p:cNvPr id="17" name="53"/>
          <p:cNvPicPr/>
          <p:nvPr/>
        </p:nvPicPr>
        <p:blipFill>
          <a:blip r:embed="rId8" r:link="rId2"/>
          <a:stretch>
            <a:fillRect/>
          </a:stretch>
        </p:blipFill>
        <p:spPr>
          <a:xfrm>
            <a:off x="13104509" y="8368067"/>
            <a:ext cx="672075" cy="523044"/>
          </a:xfrm>
          <a:prstGeom prst="rect">
            <a:avLst/>
          </a:prstGeom>
        </p:spPr>
      </p:pic>
      <p:pic>
        <p:nvPicPr>
          <p:cNvPr id="18" name="55"/>
          <p:cNvPicPr/>
          <p:nvPr/>
        </p:nvPicPr>
        <p:blipFill>
          <a:blip r:embed="rId9" r:link="rId2"/>
          <a:stretch>
            <a:fillRect/>
          </a:stretch>
        </p:blipFill>
        <p:spPr>
          <a:xfrm>
            <a:off x="12929909" y="9064081"/>
            <a:ext cx="1084099" cy="379307"/>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35089" y="173014"/>
            <a:ext cx="11694099" cy="831940"/>
            <a:chOff x="179512" y="92685"/>
            <a:chExt cx="6264696" cy="445682"/>
          </a:xfrm>
        </p:grpSpPr>
        <p:grpSp>
          <p:nvGrpSpPr>
            <p:cNvPr id="35" name="组合 34"/>
            <p:cNvGrpSpPr/>
            <p:nvPr/>
          </p:nvGrpSpPr>
          <p:grpSpPr>
            <a:xfrm>
              <a:off x="179512" y="92685"/>
              <a:ext cx="496532" cy="445682"/>
              <a:chOff x="-2898" y="-6901"/>
              <a:chExt cx="576064" cy="576061"/>
            </a:xfrm>
          </p:grpSpPr>
          <p:sp>
            <p:nvSpPr>
              <p:cNvPr id="33" name="矩形 32"/>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34" name="矩形 33"/>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35089" y="173014"/>
            <a:ext cx="11694099" cy="860364"/>
            <a:chOff x="179512" y="92685"/>
            <a:chExt cx="6264696" cy="460909"/>
          </a:xfrm>
        </p:grpSpPr>
        <p:grpSp>
          <p:nvGrpSpPr>
            <p:cNvPr id="3" name="组合 2"/>
            <p:cNvGrpSpPr/>
            <p:nvPr/>
          </p:nvGrpSpPr>
          <p:grpSpPr>
            <a:xfrm>
              <a:off x="179512" y="92685"/>
              <a:ext cx="496532" cy="445682"/>
              <a:chOff x="-2898" y="-6901"/>
              <a:chExt cx="576064" cy="576061"/>
            </a:xfrm>
          </p:grpSpPr>
          <p:sp>
            <p:nvSpPr>
              <p:cNvPr id="6" name="矩形 5"/>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7" name="矩形 6"/>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4" name="直接连接符 3"/>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bwMode="auto">
            <a:xfrm>
              <a:off x="827584" y="92685"/>
              <a:ext cx="4248472" cy="460909"/>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微软雅黑" panose="020B0503020204020204" pitchFamily="34" charset="-122"/>
                  <a:ea typeface="微软雅黑" panose="020B0503020204020204" pitchFamily="34" charset="-122"/>
                  <a:cs typeface="+mn-ea"/>
                  <a:sym typeface="+mn-lt"/>
                </a:rPr>
                <a:t>大屏指标沟通</a:t>
              </a:r>
              <a:r>
                <a:rPr lang="en-US" altLang="zh-CN" sz="3735" b="1" kern="0" dirty="0">
                  <a:latin typeface="微软雅黑" panose="020B0503020204020204" pitchFamily="34" charset="-122"/>
                  <a:ea typeface="微软雅黑" panose="020B0503020204020204" pitchFamily="34" charset="-122"/>
                  <a:cs typeface="+mn-ea"/>
                  <a:sym typeface="+mn-lt"/>
                </a:rPr>
                <a:t>-</a:t>
              </a:r>
              <a:r>
                <a:rPr lang="zh-CN" altLang="en-US" sz="3735" b="1" kern="0" dirty="0">
                  <a:latin typeface="微软雅黑" panose="020B0503020204020204" pitchFamily="34" charset="-122"/>
                  <a:ea typeface="微软雅黑" panose="020B0503020204020204" pitchFamily="34" charset="-122"/>
                  <a:cs typeface="+mn-ea"/>
                  <a:sym typeface="+mn-lt"/>
                </a:rPr>
                <a:t>业务维度</a:t>
              </a:r>
              <a:r>
                <a:rPr lang="en-US" altLang="zh-CN" sz="3735" b="1" kern="0" dirty="0">
                  <a:latin typeface="微软雅黑" panose="020B0503020204020204" pitchFamily="34" charset="-122"/>
                  <a:ea typeface="微软雅黑" panose="020B0503020204020204" pitchFamily="34" charset="-122"/>
                  <a:cs typeface="+mn-ea"/>
                  <a:sym typeface="+mn-lt"/>
                </a:rPr>
                <a:t>-</a:t>
              </a:r>
              <a:r>
                <a:rPr lang="zh-CN" altLang="en-US" sz="3735" b="1" kern="0" dirty="0">
                  <a:latin typeface="微软雅黑" panose="020B0503020204020204" pitchFamily="34" charset="-122"/>
                  <a:ea typeface="微软雅黑" panose="020B0503020204020204" pitchFamily="34" charset="-122"/>
                  <a:cs typeface="+mn-ea"/>
                  <a:sym typeface="+mn-lt"/>
                </a:rPr>
                <a:t>告警</a:t>
              </a:r>
              <a:endParaRPr lang="zh-CN" altLang="en-US" sz="3735" b="1" kern="0" dirty="0">
                <a:latin typeface="微软雅黑" panose="020B0503020204020204" pitchFamily="34" charset="-122"/>
                <a:ea typeface="微软雅黑" panose="020B0503020204020204" pitchFamily="34" charset="-122"/>
                <a:cs typeface="+mn-ea"/>
                <a:sym typeface="+mn-lt"/>
              </a:endParaRPr>
            </a:p>
          </p:txBody>
        </p:sp>
      </p:grpSp>
      <p:graphicFrame>
        <p:nvGraphicFramePr>
          <p:cNvPr id="29" name="表格 28"/>
          <p:cNvGraphicFramePr>
            <a:graphicFrameLocks noGrp="1"/>
          </p:cNvGraphicFramePr>
          <p:nvPr/>
        </p:nvGraphicFramePr>
        <p:xfrm>
          <a:off x="419100" y="1220877"/>
          <a:ext cx="16324211" cy="6686364"/>
        </p:xfrm>
        <a:graphic>
          <a:graphicData uri="http://schemas.openxmlformats.org/drawingml/2006/table">
            <a:tbl>
              <a:tblPr/>
              <a:tblGrid>
                <a:gridCol w="1729717"/>
                <a:gridCol w="1729717"/>
                <a:gridCol w="3963938"/>
                <a:gridCol w="1497403"/>
                <a:gridCol w="1962031"/>
                <a:gridCol w="3711688"/>
                <a:gridCol w="1729717"/>
              </a:tblGrid>
              <a:tr h="1234407">
                <a:tc>
                  <a:txBody>
                    <a:bodyPr/>
                    <a:lstStyle/>
                    <a:p>
                      <a:pPr algn="ctr" fontAlgn="ctr">
                        <a:buNone/>
                      </a:pP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指标分类</a:t>
                      </a:r>
                      <a:endParaRPr lang="zh-CN" alt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a:solidFill>
                            <a:srgbClr val="FFFFFF"/>
                          </a:solidFill>
                          <a:effectLst/>
                          <a:latin typeface="微软雅黑" panose="020B0503020204020204" pitchFamily="34" charset="-122"/>
                          <a:ea typeface="微软雅黑" panose="020B0503020204020204" pitchFamily="34" charset="-122"/>
                        </a:rPr>
                        <a:t>指标项</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主题维度</a:t>
                      </a:r>
                      <a:endParaRPr lang="zh-CN" alt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时间维度</a:t>
                      </a:r>
                      <a:endParaRPr lang="zh-CN" alt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图表样式</a:t>
                      </a:r>
                      <a:endParaRPr lang="zh-CN" alt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示例图</a:t>
                      </a:r>
                      <a:r>
                        <a:rPr lang="en-US" altLang="zh-CN" sz="1600" b="1" i="0" u="none" strike="noStrike" dirty="0">
                          <a:solidFill>
                            <a:srgbClr val="FFFFFF"/>
                          </a:solidFill>
                          <a:effectLst/>
                          <a:latin typeface="微软雅黑" panose="020B0503020204020204" pitchFamily="34" charset="-122"/>
                          <a:ea typeface="微软雅黑" panose="020B0503020204020204" pitchFamily="34" charset="-122"/>
                        </a:rPr>
                        <a:t>1</a:t>
                      </a:r>
                      <a:endParaRPr lang="en-US" altLang="zh-CN"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示例图</a:t>
                      </a:r>
                      <a:r>
                        <a:rPr lang="en-US" altLang="zh-CN" sz="1600" b="1" i="0" u="none" strike="noStrike" dirty="0">
                          <a:solidFill>
                            <a:srgbClr val="FFFFFF"/>
                          </a:solidFill>
                          <a:effectLst/>
                          <a:latin typeface="微软雅黑" panose="020B0503020204020204" pitchFamily="34" charset="-122"/>
                          <a:ea typeface="微软雅黑" panose="020B0503020204020204" pitchFamily="34" charset="-122"/>
                        </a:rPr>
                        <a:t>2</a:t>
                      </a:r>
                      <a:endParaRPr lang="en-US" altLang="zh-CN"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r>
              <a:tr h="925805">
                <a:tc rowSpan="5">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云资源告警（云上</a:t>
                      </a:r>
                      <a:r>
                        <a:rPr lang="en-US" altLang="zh-CN" sz="1600" b="0" i="0" u="none" strike="noStrike">
                          <a:solidFill>
                            <a:srgbClr val="000000"/>
                          </a:solidFill>
                          <a:effectLst/>
                          <a:latin typeface="微软雅黑" panose="020B0503020204020204" pitchFamily="34" charset="-122"/>
                          <a:ea typeface="微软雅黑" panose="020B0503020204020204" pitchFamily="34" charset="-122"/>
                        </a:rPr>
                        <a:t>API</a:t>
                      </a: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5">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物理资源、虚拟资源告警</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云资源告警数量统计</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实时数据</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近</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24h</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数据</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概览</a:t>
                      </a:r>
                      <a:r>
                        <a:rPr lang="en-US" altLang="zh-CN" sz="16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柱形图</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l" fontAlgn="ctr">
                        <a:buNone/>
                      </a:pP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131538">
                <a:tc vMerge="1">
                  <a:tcPr/>
                </a:tc>
                <a:tc vMerge="1">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云资源告警等级趋势分析</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实时数据</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近</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24h</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数据</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概览</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柱形图</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cPr/>
                </a:tc>
              </a:tr>
              <a:tr h="1131538">
                <a:tc vMerge="1">
                  <a:tcPr/>
                </a:tc>
                <a:tc vMerge="1">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云资源告警解决状态统计</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实时数据</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近</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24h</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数据</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饼图</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131538">
                <a:tc vMerge="1">
                  <a:tcPr/>
                </a:tc>
                <a:tc vMerge="1">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云账号维度告警趋势分析</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实时数据</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近</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24h</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数据</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折线图</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131538">
                <a:tc vMerge="1">
                  <a:tcPr/>
                </a:tc>
                <a:tc vMerge="1">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云账号维度告警等级分析</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实时数据</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近</a:t>
                      </a:r>
                      <a:r>
                        <a:rPr lang="en-US" altLang="zh-CN" sz="1600" b="0" i="0" u="none" strike="noStrike" dirty="0">
                          <a:solidFill>
                            <a:srgbClr val="000000"/>
                          </a:solidFill>
                          <a:effectLst/>
                          <a:latin typeface="微软雅黑" panose="020B0503020204020204" pitchFamily="34" charset="-122"/>
                          <a:ea typeface="微软雅黑" panose="020B0503020204020204" pitchFamily="34" charset="-122"/>
                        </a:rPr>
                        <a:t>24h</a:t>
                      </a: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数据</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柱形图</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pic>
        <p:nvPicPr>
          <p:cNvPr id="42" name="86"/>
          <p:cNvPicPr/>
          <p:nvPr/>
        </p:nvPicPr>
        <p:blipFill>
          <a:blip r:embed="rId1" r:link="rId2"/>
          <a:stretch>
            <a:fillRect/>
          </a:stretch>
        </p:blipFill>
        <p:spPr>
          <a:xfrm>
            <a:off x="11630744" y="2568352"/>
            <a:ext cx="2304256" cy="606624"/>
          </a:xfrm>
          <a:prstGeom prst="rect">
            <a:avLst/>
          </a:prstGeom>
        </p:spPr>
      </p:pic>
      <p:pic>
        <p:nvPicPr>
          <p:cNvPr id="43" name="83"/>
          <p:cNvPicPr/>
          <p:nvPr/>
        </p:nvPicPr>
        <p:blipFill>
          <a:blip r:embed="rId3" r:link="rId2"/>
          <a:stretch>
            <a:fillRect/>
          </a:stretch>
        </p:blipFill>
        <p:spPr>
          <a:xfrm>
            <a:off x="11630372" y="3390899"/>
            <a:ext cx="2880320" cy="924248"/>
          </a:xfrm>
          <a:prstGeom prst="rect">
            <a:avLst/>
          </a:prstGeom>
        </p:spPr>
      </p:pic>
      <p:pic>
        <p:nvPicPr>
          <p:cNvPr id="44" name="81"/>
          <p:cNvPicPr/>
          <p:nvPr/>
        </p:nvPicPr>
        <p:blipFill>
          <a:blip r:embed="rId4" r:link="rId2"/>
          <a:stretch>
            <a:fillRect/>
          </a:stretch>
        </p:blipFill>
        <p:spPr>
          <a:xfrm>
            <a:off x="11595637" y="5830013"/>
            <a:ext cx="2915055" cy="924248"/>
          </a:xfrm>
          <a:prstGeom prst="rect">
            <a:avLst/>
          </a:prstGeom>
        </p:spPr>
      </p:pic>
      <p:pic>
        <p:nvPicPr>
          <p:cNvPr id="45" name="82"/>
          <p:cNvPicPr/>
          <p:nvPr/>
        </p:nvPicPr>
        <p:blipFill>
          <a:blip r:embed="rId5" r:link="rId2"/>
          <a:stretch>
            <a:fillRect/>
          </a:stretch>
        </p:blipFill>
        <p:spPr>
          <a:xfrm>
            <a:off x="11922801" y="6899359"/>
            <a:ext cx="2260726" cy="924248"/>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35089" y="173014"/>
            <a:ext cx="11694099" cy="831940"/>
            <a:chOff x="179512" y="92685"/>
            <a:chExt cx="6264696" cy="445682"/>
          </a:xfrm>
        </p:grpSpPr>
        <p:grpSp>
          <p:nvGrpSpPr>
            <p:cNvPr id="35" name="组合 34"/>
            <p:cNvGrpSpPr/>
            <p:nvPr/>
          </p:nvGrpSpPr>
          <p:grpSpPr>
            <a:xfrm>
              <a:off x="179512" y="92685"/>
              <a:ext cx="496532" cy="445682"/>
              <a:chOff x="-2898" y="-6901"/>
              <a:chExt cx="576064" cy="576061"/>
            </a:xfrm>
          </p:grpSpPr>
          <p:sp>
            <p:nvSpPr>
              <p:cNvPr id="33" name="矩形 32"/>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34" name="矩形 33"/>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35089" y="173014"/>
            <a:ext cx="11694099" cy="860364"/>
            <a:chOff x="179512" y="92685"/>
            <a:chExt cx="6264696" cy="460909"/>
          </a:xfrm>
        </p:grpSpPr>
        <p:grpSp>
          <p:nvGrpSpPr>
            <p:cNvPr id="3" name="组合 2"/>
            <p:cNvGrpSpPr/>
            <p:nvPr/>
          </p:nvGrpSpPr>
          <p:grpSpPr>
            <a:xfrm>
              <a:off x="179512" y="92685"/>
              <a:ext cx="496532" cy="445682"/>
              <a:chOff x="-2898" y="-6901"/>
              <a:chExt cx="576064" cy="576061"/>
            </a:xfrm>
          </p:grpSpPr>
          <p:sp>
            <p:nvSpPr>
              <p:cNvPr id="6" name="矩形 5"/>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7" name="矩形 6"/>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4" name="直接连接符 3"/>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bwMode="auto">
            <a:xfrm>
              <a:off x="827584" y="92685"/>
              <a:ext cx="4248472" cy="460909"/>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微软雅黑" panose="020B0503020204020204" pitchFamily="34" charset="-122"/>
                  <a:ea typeface="微软雅黑" panose="020B0503020204020204" pitchFamily="34" charset="-122"/>
                  <a:cs typeface="+mn-ea"/>
                  <a:sym typeface="+mn-lt"/>
                </a:rPr>
                <a:t>大屏指标沟通</a:t>
              </a:r>
              <a:r>
                <a:rPr lang="en-US" altLang="zh-CN" sz="3735" b="1" kern="0" dirty="0">
                  <a:latin typeface="微软雅黑" panose="020B0503020204020204" pitchFamily="34" charset="-122"/>
                  <a:ea typeface="微软雅黑" panose="020B0503020204020204" pitchFamily="34" charset="-122"/>
                  <a:cs typeface="+mn-ea"/>
                  <a:sym typeface="+mn-lt"/>
                </a:rPr>
                <a:t>-</a:t>
              </a:r>
              <a:r>
                <a:rPr lang="zh-CN" altLang="en-US" sz="3735" b="1" kern="0" dirty="0">
                  <a:latin typeface="微软雅黑" panose="020B0503020204020204" pitchFamily="34" charset="-122"/>
                  <a:ea typeface="微软雅黑" panose="020B0503020204020204" pitchFamily="34" charset="-122"/>
                  <a:cs typeface="+mn-ea"/>
                  <a:sym typeface="+mn-lt"/>
                </a:rPr>
                <a:t>业务维度</a:t>
              </a:r>
              <a:r>
                <a:rPr lang="en-US" altLang="zh-CN" sz="3735" b="1" kern="0" dirty="0">
                  <a:latin typeface="微软雅黑" panose="020B0503020204020204" pitchFamily="34" charset="-122"/>
                  <a:ea typeface="微软雅黑" panose="020B0503020204020204" pitchFamily="34" charset="-122"/>
                  <a:cs typeface="+mn-ea"/>
                  <a:sym typeface="+mn-lt"/>
                </a:rPr>
                <a:t>-</a:t>
              </a:r>
              <a:r>
                <a:rPr lang="zh-CN" altLang="en-US" sz="3735" b="1" kern="0" dirty="0">
                  <a:latin typeface="微软雅黑" panose="020B0503020204020204" pitchFamily="34" charset="-122"/>
                  <a:ea typeface="微软雅黑" panose="020B0503020204020204" pitchFamily="34" charset="-122"/>
                  <a:cs typeface="+mn-ea"/>
                  <a:sym typeface="+mn-lt"/>
                </a:rPr>
                <a:t>工单</a:t>
              </a:r>
              <a:endParaRPr lang="zh-CN" altLang="en-US" sz="3735" b="1" kern="0" dirty="0">
                <a:latin typeface="微软雅黑" panose="020B0503020204020204" pitchFamily="34" charset="-122"/>
                <a:ea typeface="微软雅黑" panose="020B0503020204020204" pitchFamily="34" charset="-122"/>
                <a:cs typeface="+mn-ea"/>
                <a:sym typeface="+mn-lt"/>
              </a:endParaRPr>
            </a:p>
          </p:txBody>
        </p:sp>
      </p:grpSp>
      <p:graphicFrame>
        <p:nvGraphicFramePr>
          <p:cNvPr id="41" name="表格 40"/>
          <p:cNvGraphicFramePr>
            <a:graphicFrameLocks noGrp="1"/>
          </p:cNvGraphicFramePr>
          <p:nvPr/>
        </p:nvGraphicFramePr>
        <p:xfrm>
          <a:off x="700682" y="1487581"/>
          <a:ext cx="15466564" cy="6265342"/>
        </p:xfrm>
        <a:graphic>
          <a:graphicData uri="http://schemas.openxmlformats.org/drawingml/2006/table">
            <a:tbl>
              <a:tblPr/>
              <a:tblGrid>
                <a:gridCol w="2928693"/>
                <a:gridCol w="2928693"/>
                <a:gridCol w="2565000"/>
                <a:gridCol w="2182165"/>
                <a:gridCol w="1971604"/>
                <a:gridCol w="1971604"/>
                <a:gridCol w="918805"/>
              </a:tblGrid>
              <a:tr h="740729">
                <a:tc>
                  <a:txBody>
                    <a:bodyPr/>
                    <a:lstStyle/>
                    <a:p>
                      <a:pPr algn="ctr" fontAlgn="ctr">
                        <a:buNone/>
                      </a:pP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指标分类</a:t>
                      </a:r>
                      <a:endParaRPr lang="zh-CN" alt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主题维度</a:t>
                      </a:r>
                      <a:endParaRPr lang="zh-CN" altLang="en-US"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a:solidFill>
                            <a:srgbClr val="FFFFFF"/>
                          </a:solidFill>
                          <a:effectLst/>
                          <a:latin typeface="微软雅黑" panose="020B0503020204020204" pitchFamily="34" charset="-122"/>
                          <a:ea typeface="微软雅黑" panose="020B0503020204020204" pitchFamily="34" charset="-122"/>
                        </a:rPr>
                        <a:t>取值类型</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a:solidFill>
                            <a:srgbClr val="FFFFFF"/>
                          </a:solidFill>
                          <a:effectLst/>
                          <a:latin typeface="微软雅黑" panose="020B0503020204020204" pitchFamily="34" charset="-122"/>
                          <a:ea typeface="微软雅黑" panose="020B0503020204020204" pitchFamily="34" charset="-122"/>
                        </a:rPr>
                        <a:t>时间维度</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a:solidFill>
                            <a:srgbClr val="FFFFFF"/>
                          </a:solidFill>
                          <a:effectLst/>
                          <a:latin typeface="微软雅黑" panose="020B0503020204020204" pitchFamily="34" charset="-122"/>
                          <a:ea typeface="微软雅黑" panose="020B0503020204020204" pitchFamily="34" charset="-122"/>
                        </a:rPr>
                        <a:t>图表样式</a:t>
                      </a:r>
                      <a:endParaRPr lang="zh-CN" altLang="en-US" sz="1600" b="1" i="0" u="none" strike="noStrike">
                        <a:solidFill>
                          <a:srgbClr val="FFFFFF"/>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a:solidFill>
                            <a:srgbClr val="FFFFFF"/>
                          </a:solidFill>
                          <a:effectLst/>
                          <a:latin typeface="微软雅黑" panose="020B0503020204020204" pitchFamily="34" charset="-122"/>
                          <a:ea typeface="微软雅黑" panose="020B0503020204020204" pitchFamily="34" charset="-122"/>
                        </a:rPr>
                        <a:t>示例图</a:t>
                      </a:r>
                      <a:r>
                        <a:rPr lang="en-US" altLang="zh-CN" sz="1600" b="1" i="0" u="none" strike="noStrike">
                          <a:solidFill>
                            <a:srgbClr val="FFFFFF"/>
                          </a:solidFill>
                          <a:effectLst/>
                          <a:latin typeface="微软雅黑" panose="020B0503020204020204" pitchFamily="34" charset="-122"/>
                          <a:ea typeface="微软雅黑" panose="020B0503020204020204" pitchFamily="34" charset="-122"/>
                        </a:rPr>
                        <a:t>1</a:t>
                      </a:r>
                      <a:endParaRPr lang="en-US" altLang="zh-CN" sz="1600" b="1" i="0" u="none" strike="noStrike">
                        <a:solidFill>
                          <a:srgbClr val="FFFFFF"/>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fontAlgn="ctr">
                        <a:buNone/>
                      </a:pPr>
                      <a:r>
                        <a:rPr lang="zh-CN" altLang="en-US" sz="1600" b="1" i="0" u="none" strike="noStrike" dirty="0">
                          <a:solidFill>
                            <a:srgbClr val="FFFFFF"/>
                          </a:solidFill>
                          <a:effectLst/>
                          <a:latin typeface="微软雅黑" panose="020B0503020204020204" pitchFamily="34" charset="-122"/>
                          <a:ea typeface="微软雅黑" panose="020B0503020204020204" pitchFamily="34" charset="-122"/>
                        </a:rPr>
                        <a:t>示例图</a:t>
                      </a:r>
                      <a:r>
                        <a:rPr lang="en-US" altLang="zh-CN" sz="1600" b="1" i="0" u="none" strike="noStrike" dirty="0">
                          <a:solidFill>
                            <a:srgbClr val="FFFFFF"/>
                          </a:solidFill>
                          <a:effectLst/>
                          <a:latin typeface="微软雅黑" panose="020B0503020204020204" pitchFamily="34" charset="-122"/>
                          <a:ea typeface="微软雅黑" panose="020B0503020204020204" pitchFamily="34" charset="-122"/>
                        </a:rPr>
                        <a:t>2</a:t>
                      </a:r>
                      <a:endParaRPr lang="en-US" altLang="zh-CN" sz="16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1604915">
                <a:tc rowSpan="2">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工单数量统计</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本年工单数量统计</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服务申请</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实时数据</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概览</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90098">
                <a:tc vMerge="1">
                  <a:tcPr/>
                </a:tc>
                <a:tc>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本月工单数量统计</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服务申请</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实时数据</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概览</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29600">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工单处理状态统计分析</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zh-CN" altLang="en-US" sz="1600" b="0" i="0" u="none" strike="noStrike">
                          <a:solidFill>
                            <a:srgbClr val="000000"/>
                          </a:solidFill>
                          <a:effectLst/>
                          <a:latin typeface="微软雅黑" panose="020B0503020204020204" pitchFamily="34" charset="-122"/>
                          <a:ea typeface="微软雅黑" panose="020B0503020204020204" pitchFamily="34" charset="-122"/>
                        </a:rPr>
                        <a:t>工单处理状态（待处理、已处理、处理中）统计分析</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服务申请</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实时数据</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饼图</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buNone/>
                      </a:pPr>
                      <a:r>
                        <a:rPr lang="zh-CN" altLang="en-US" sz="1600" b="0" i="0" u="none" strike="noStrike" dirty="0">
                          <a:solidFill>
                            <a:srgbClr val="000000"/>
                          </a:solidFill>
                          <a:effectLst/>
                          <a:latin typeface="微软雅黑" panose="020B0503020204020204" pitchFamily="34" charset="-122"/>
                          <a:ea typeface="微软雅黑" panose="020B0503020204020204" pitchFamily="34" charset="-122"/>
                        </a:rPr>
                        <a:t>　</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42" name="104"/>
          <p:cNvPicPr/>
          <p:nvPr/>
        </p:nvPicPr>
        <p:blipFill>
          <a:blip r:embed="rId1" r:link="rId2"/>
          <a:stretch>
            <a:fillRect/>
          </a:stretch>
        </p:blipFill>
        <p:spPr>
          <a:xfrm>
            <a:off x="13502952" y="5952728"/>
            <a:ext cx="1512168" cy="1584176"/>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335089" y="173014"/>
            <a:ext cx="11694099" cy="831940"/>
            <a:chOff x="179512" y="92685"/>
            <a:chExt cx="6264696" cy="445682"/>
          </a:xfrm>
        </p:grpSpPr>
        <p:grpSp>
          <p:nvGrpSpPr>
            <p:cNvPr id="35" name="组合 34"/>
            <p:cNvGrpSpPr/>
            <p:nvPr/>
          </p:nvGrpSpPr>
          <p:grpSpPr>
            <a:xfrm>
              <a:off x="179512" y="92685"/>
              <a:ext cx="496532" cy="445682"/>
              <a:chOff x="-2898" y="-6901"/>
              <a:chExt cx="576064" cy="576061"/>
            </a:xfrm>
          </p:grpSpPr>
          <p:sp>
            <p:nvSpPr>
              <p:cNvPr id="33" name="矩形 32"/>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34" name="矩形 33"/>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335089" y="173014"/>
            <a:ext cx="11694099" cy="860364"/>
            <a:chOff x="179512" y="92685"/>
            <a:chExt cx="6264696" cy="460909"/>
          </a:xfrm>
        </p:grpSpPr>
        <p:grpSp>
          <p:nvGrpSpPr>
            <p:cNvPr id="3" name="组合 2"/>
            <p:cNvGrpSpPr/>
            <p:nvPr/>
          </p:nvGrpSpPr>
          <p:grpSpPr>
            <a:xfrm>
              <a:off x="179512" y="92685"/>
              <a:ext cx="496532" cy="445682"/>
              <a:chOff x="-2898" y="-6901"/>
              <a:chExt cx="576064" cy="576061"/>
            </a:xfrm>
          </p:grpSpPr>
          <p:sp>
            <p:nvSpPr>
              <p:cNvPr id="6" name="矩形 5"/>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7" name="矩形 6"/>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4" name="直接连接符 3"/>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bwMode="auto">
            <a:xfrm>
              <a:off x="827584" y="92685"/>
              <a:ext cx="4248472" cy="460909"/>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微软雅黑" panose="020B0503020204020204" pitchFamily="34" charset="-122"/>
                  <a:ea typeface="微软雅黑" panose="020B0503020204020204" pitchFamily="34" charset="-122"/>
                  <a:cs typeface="+mn-ea"/>
                  <a:sym typeface="+mn-lt"/>
                </a:rPr>
                <a:t>大屏指标沟通</a:t>
              </a:r>
              <a:r>
                <a:rPr lang="en-US" altLang="zh-CN" sz="3735" b="1" kern="0" dirty="0">
                  <a:latin typeface="微软雅黑" panose="020B0503020204020204" pitchFamily="34" charset="-122"/>
                  <a:ea typeface="微软雅黑" panose="020B0503020204020204" pitchFamily="34" charset="-122"/>
                  <a:cs typeface="+mn-ea"/>
                  <a:sym typeface="+mn-lt"/>
                </a:rPr>
                <a:t>-</a:t>
              </a:r>
              <a:r>
                <a:rPr lang="zh-CN" altLang="en-US" sz="3735" b="1" kern="0" dirty="0">
                  <a:latin typeface="微软雅黑" panose="020B0503020204020204" pitchFamily="34" charset="-122"/>
                  <a:ea typeface="微软雅黑" panose="020B0503020204020204" pitchFamily="34" charset="-122"/>
                  <a:cs typeface="+mn-ea"/>
                  <a:sym typeface="+mn-lt"/>
                </a:rPr>
                <a:t>业务维度</a:t>
              </a:r>
              <a:r>
                <a:rPr lang="en-US" altLang="zh-CN" sz="3735" b="1" kern="0" dirty="0">
                  <a:latin typeface="微软雅黑" panose="020B0503020204020204" pitchFamily="34" charset="-122"/>
                  <a:ea typeface="微软雅黑" panose="020B0503020204020204" pitchFamily="34" charset="-122"/>
                  <a:cs typeface="+mn-ea"/>
                  <a:sym typeface="+mn-lt"/>
                </a:rPr>
                <a:t>-</a:t>
              </a:r>
              <a:r>
                <a:rPr lang="zh-CN" altLang="en-US" sz="3735" b="1" kern="0" dirty="0">
                  <a:latin typeface="微软雅黑" panose="020B0503020204020204" pitchFamily="34" charset="-122"/>
                  <a:ea typeface="微软雅黑" panose="020B0503020204020204" pitchFamily="34" charset="-122"/>
                  <a:cs typeface="+mn-ea"/>
                  <a:sym typeface="+mn-lt"/>
                </a:rPr>
                <a:t>费用</a:t>
              </a:r>
              <a:endParaRPr lang="zh-CN" altLang="en-US" sz="3735" b="1" kern="0" dirty="0">
                <a:latin typeface="微软雅黑" panose="020B0503020204020204" pitchFamily="34" charset="-122"/>
                <a:ea typeface="微软雅黑" panose="020B0503020204020204" pitchFamily="34" charset="-122"/>
                <a:cs typeface="+mn-ea"/>
                <a:sym typeface="+mn-lt"/>
              </a:endParaRPr>
            </a:p>
          </p:txBody>
        </p:sp>
      </p:grpSp>
      <p:graphicFrame>
        <p:nvGraphicFramePr>
          <p:cNvPr id="39" name="表格 38"/>
          <p:cNvGraphicFramePr>
            <a:graphicFrameLocks noGrp="1"/>
          </p:cNvGraphicFramePr>
          <p:nvPr/>
        </p:nvGraphicFramePr>
        <p:xfrm>
          <a:off x="712787" y="1128195"/>
          <a:ext cx="15238437" cy="7157587"/>
        </p:xfrm>
        <a:graphic>
          <a:graphicData uri="http://schemas.openxmlformats.org/drawingml/2006/table">
            <a:tbl>
              <a:tblPr/>
              <a:tblGrid>
                <a:gridCol w="1467178"/>
                <a:gridCol w="3507474"/>
                <a:gridCol w="3071906"/>
                <a:gridCol w="2613413"/>
                <a:gridCol w="2361241"/>
                <a:gridCol w="2217225"/>
              </a:tblGrid>
              <a:tr h="792085">
                <a:tc>
                  <a:txBody>
                    <a:bodyPr/>
                    <a:lstStyle/>
                    <a:p>
                      <a:pPr algn="ctr" fontAlgn="ctr">
                        <a:buNone/>
                      </a:pPr>
                      <a:r>
                        <a:rPr lang="zh-CN" altLang="en-US" sz="1400" b="1" i="0" u="none" strike="noStrike">
                          <a:solidFill>
                            <a:srgbClr val="FFFFFF"/>
                          </a:solidFill>
                          <a:effectLst/>
                          <a:latin typeface="微软雅黑" panose="020B0503020204020204" pitchFamily="34" charset="-122"/>
                          <a:ea typeface="微软雅黑" panose="020B0503020204020204" pitchFamily="34" charset="-122"/>
                        </a:rPr>
                        <a:t>指标分类</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400" b="1" i="0" u="none" strike="noStrike" dirty="0">
                          <a:solidFill>
                            <a:srgbClr val="FFFFFF"/>
                          </a:solidFill>
                          <a:effectLst/>
                          <a:latin typeface="微软雅黑" panose="020B0503020204020204" pitchFamily="34" charset="-122"/>
                          <a:ea typeface="微软雅黑" panose="020B0503020204020204" pitchFamily="34" charset="-122"/>
                        </a:rPr>
                        <a:t>主题维度</a:t>
                      </a:r>
                      <a:endParaRPr lang="zh-CN" altLang="en-US" sz="14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400" b="1" i="0" u="none" strike="noStrike">
                          <a:solidFill>
                            <a:srgbClr val="FFFFFF"/>
                          </a:solidFill>
                          <a:effectLst/>
                          <a:latin typeface="微软雅黑" panose="020B0503020204020204" pitchFamily="34" charset="-122"/>
                          <a:ea typeface="微软雅黑" panose="020B0503020204020204" pitchFamily="34" charset="-122"/>
                        </a:rPr>
                        <a:t>时间维度</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400" b="1" i="0" u="none" strike="noStrike" dirty="0">
                          <a:solidFill>
                            <a:srgbClr val="FFFFFF"/>
                          </a:solidFill>
                          <a:effectLst/>
                          <a:latin typeface="微软雅黑" panose="020B0503020204020204" pitchFamily="34" charset="-122"/>
                          <a:ea typeface="微软雅黑" panose="020B0503020204020204" pitchFamily="34" charset="-122"/>
                        </a:rPr>
                        <a:t>图表样式</a:t>
                      </a:r>
                      <a:endParaRPr lang="zh-CN" altLang="en-US" sz="1400" b="1" i="0" u="none" strike="noStrike" dirty="0">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400" b="1" i="0" u="none" strike="noStrike">
                          <a:solidFill>
                            <a:srgbClr val="FFFFFF"/>
                          </a:solidFill>
                          <a:effectLst/>
                          <a:latin typeface="微软雅黑" panose="020B0503020204020204" pitchFamily="34" charset="-122"/>
                          <a:ea typeface="微软雅黑" panose="020B0503020204020204" pitchFamily="34" charset="-122"/>
                        </a:rPr>
                        <a:t>示例图</a:t>
                      </a:r>
                      <a:r>
                        <a:rPr lang="en-US" altLang="zh-CN" sz="1400" b="1" i="0" u="none" strike="noStrike">
                          <a:solidFill>
                            <a:srgbClr val="FFFFFF"/>
                          </a:solidFill>
                          <a:effectLst/>
                          <a:latin typeface="微软雅黑" panose="020B0503020204020204" pitchFamily="34" charset="-122"/>
                          <a:ea typeface="微软雅黑" panose="020B0503020204020204" pitchFamily="34" charset="-122"/>
                        </a:rPr>
                        <a:t>1</a:t>
                      </a:r>
                      <a:endParaRPr lang="en-US" altLang="zh-CN" sz="1400" b="1" i="0" u="none" strike="noStrike">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ctr">
                        <a:buNone/>
                      </a:pPr>
                      <a:r>
                        <a:rPr lang="zh-CN" altLang="en-US" sz="1400" b="1" i="0" u="none" strike="noStrike">
                          <a:solidFill>
                            <a:srgbClr val="FFFFFF"/>
                          </a:solidFill>
                          <a:effectLst/>
                          <a:latin typeface="微软雅黑" panose="020B0503020204020204" pitchFamily="34" charset="-122"/>
                          <a:ea typeface="微软雅黑" panose="020B0503020204020204" pitchFamily="34" charset="-122"/>
                        </a:rPr>
                        <a:t>示例图</a:t>
                      </a:r>
                      <a:r>
                        <a:rPr lang="en-US" altLang="zh-CN" sz="1400" b="1" i="0" u="none" strike="noStrike">
                          <a:solidFill>
                            <a:srgbClr val="FFFFFF"/>
                          </a:solidFill>
                          <a:effectLst/>
                          <a:latin typeface="微软雅黑" panose="020B0503020204020204" pitchFamily="34" charset="-122"/>
                          <a:ea typeface="微软雅黑" panose="020B0503020204020204" pitchFamily="34" charset="-122"/>
                        </a:rPr>
                        <a:t>2</a:t>
                      </a:r>
                      <a:endParaRPr lang="en-US" altLang="zh-CN" sz="1400" b="1" i="0" u="none" strike="noStrike">
                        <a:solidFill>
                          <a:srgbClr val="FFFFFF"/>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r>
              <a:tr h="734481">
                <a:tc rowSpan="4">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云平台维度收益分析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云平台累计收益统计分析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概览</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柱形图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饼图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折线图</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734481">
                <a:tc vMerge="1">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云平台本年收益统计分析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概览</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柱形图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饼图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列表</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折线图</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89654">
                <a:tc vMerge="1">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云平台本月收益统计分析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概览</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89654">
                <a:tc vMerge="1">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月同比、月环比分析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概览</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734481">
                <a:tc rowSpan="7">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租户</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组织维度收益分析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租户收益统计分析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概览</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柱形图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饼图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列表</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折线图</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89654">
                <a:tc vMerge="1">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本年新增租户收益统计分析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概览</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折线图</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l" fontAlgn="ctr">
                        <a:buNone/>
                      </a:pP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734481">
                <a:tc vMerge="1">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租户</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组织本年收益统计分析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概览</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柱形图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饼图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折线图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列表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cPr/>
                </a:tc>
              </a:tr>
              <a:tr h="489654">
                <a:tc vMerge="1">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租户</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组织本月收益统计分析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概览</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89654">
                <a:tc vMerge="1">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月同比、月环比分析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概览</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89654">
                <a:tc vMerge="1">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租户</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组织累计收益</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TOP</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柱形图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列表</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饼图</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89654">
                <a:tc vMerge="1">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租户</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组织本年收益</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TOP</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微软雅黑" panose="020B0503020204020204" pitchFamily="34" charset="-122"/>
                          <a:ea typeface="微软雅黑" panose="020B0503020204020204" pitchFamily="34" charset="-122"/>
                        </a:rPr>
                        <a:t>T-1</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数据</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柱形图</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列表</a:t>
                      </a:r>
                      <a:r>
                        <a:rPr lang="en-US" altLang="zh-CN" sz="1400" b="0" i="0" u="none" strike="noStrike">
                          <a:solidFill>
                            <a:srgbClr val="000000"/>
                          </a:solidFill>
                          <a:effectLst/>
                          <a:latin typeface="微软雅黑" panose="020B0503020204020204" pitchFamily="34" charset="-122"/>
                          <a:ea typeface="微软雅黑" panose="020B0503020204020204" pitchFamily="34" charset="-122"/>
                        </a:rPr>
                        <a:t>,</a:t>
                      </a: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饼图</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pic>
        <p:nvPicPr>
          <p:cNvPr id="40" name="79"/>
          <p:cNvPicPr/>
          <p:nvPr/>
        </p:nvPicPr>
        <p:blipFill>
          <a:blip r:embed="rId1" r:link="rId2"/>
          <a:stretch>
            <a:fillRect/>
          </a:stretch>
        </p:blipFill>
        <p:spPr>
          <a:xfrm>
            <a:off x="12029188" y="2634161"/>
            <a:ext cx="581025" cy="60325"/>
          </a:xfrm>
          <a:prstGeom prst="rect">
            <a:avLst/>
          </a:prstGeom>
        </p:spPr>
      </p:pic>
      <p:pic>
        <p:nvPicPr>
          <p:cNvPr id="42" name="83"/>
          <p:cNvPicPr/>
          <p:nvPr/>
        </p:nvPicPr>
        <p:blipFill>
          <a:blip r:embed="rId3" r:link="rId2"/>
          <a:stretch>
            <a:fillRect/>
          </a:stretch>
        </p:blipFill>
        <p:spPr>
          <a:xfrm>
            <a:off x="13968125" y="2136304"/>
            <a:ext cx="1910615" cy="701057"/>
          </a:xfrm>
          <a:prstGeom prst="rect">
            <a:avLst/>
          </a:prstGeom>
        </p:spPr>
      </p:pic>
      <p:pic>
        <p:nvPicPr>
          <p:cNvPr id="43" name="86"/>
          <p:cNvPicPr/>
          <p:nvPr/>
        </p:nvPicPr>
        <p:blipFill>
          <a:blip r:embed="rId1" r:link="rId2"/>
          <a:stretch>
            <a:fillRect/>
          </a:stretch>
        </p:blipFill>
        <p:spPr>
          <a:xfrm>
            <a:off x="12029188" y="2634161"/>
            <a:ext cx="581025" cy="60325"/>
          </a:xfrm>
          <a:prstGeom prst="rect">
            <a:avLst/>
          </a:prstGeom>
        </p:spPr>
      </p:pic>
      <p:pic>
        <p:nvPicPr>
          <p:cNvPr id="45" name="81"/>
          <p:cNvPicPr/>
          <p:nvPr/>
        </p:nvPicPr>
        <p:blipFill>
          <a:blip r:embed="rId4" r:link="rId2"/>
          <a:stretch>
            <a:fillRect/>
          </a:stretch>
        </p:blipFill>
        <p:spPr>
          <a:xfrm>
            <a:off x="11815997" y="6848710"/>
            <a:ext cx="1079128" cy="477069"/>
          </a:xfrm>
          <a:prstGeom prst="rect">
            <a:avLst/>
          </a:prstGeom>
        </p:spPr>
      </p:pic>
      <p:pic>
        <p:nvPicPr>
          <p:cNvPr id="47" name="82"/>
          <p:cNvPicPr/>
          <p:nvPr/>
        </p:nvPicPr>
        <p:blipFill>
          <a:blip r:embed="rId5" r:link="rId2"/>
          <a:stretch>
            <a:fillRect/>
          </a:stretch>
        </p:blipFill>
        <p:spPr>
          <a:xfrm>
            <a:off x="14244849" y="5316487"/>
            <a:ext cx="1211939" cy="871812"/>
          </a:xfrm>
          <a:prstGeom prst="rect">
            <a:avLst/>
          </a:prstGeom>
        </p:spPr>
      </p:pic>
      <p:pic>
        <p:nvPicPr>
          <p:cNvPr id="48" name="83"/>
          <p:cNvPicPr/>
          <p:nvPr/>
        </p:nvPicPr>
        <p:blipFill>
          <a:blip r:embed="rId3" r:link="rId2"/>
          <a:stretch>
            <a:fillRect/>
          </a:stretch>
        </p:blipFill>
        <p:spPr>
          <a:xfrm>
            <a:off x="11684521" y="5812243"/>
            <a:ext cx="1496777" cy="477069"/>
          </a:xfrm>
          <a:prstGeom prst="rect">
            <a:avLst/>
          </a:prstGeom>
        </p:spPr>
      </p:pic>
      <p:pic>
        <p:nvPicPr>
          <p:cNvPr id="49" name="92"/>
          <p:cNvPicPr/>
          <p:nvPr/>
        </p:nvPicPr>
        <p:blipFill>
          <a:blip r:embed="rId6" r:link="rId2"/>
          <a:stretch>
            <a:fillRect/>
          </a:stretch>
        </p:blipFill>
        <p:spPr>
          <a:xfrm>
            <a:off x="11804177" y="2884029"/>
            <a:ext cx="1377121" cy="488119"/>
          </a:xfrm>
          <a:prstGeom prst="rect">
            <a:avLst/>
          </a:prstGeom>
        </p:spPr>
      </p:pic>
      <p:pic>
        <p:nvPicPr>
          <p:cNvPr id="50" name="93"/>
          <p:cNvPicPr/>
          <p:nvPr/>
        </p:nvPicPr>
        <p:blipFill>
          <a:blip r:embed="rId7" r:link="rId2"/>
          <a:stretch>
            <a:fillRect/>
          </a:stretch>
        </p:blipFill>
        <p:spPr>
          <a:xfrm>
            <a:off x="14240070" y="3141648"/>
            <a:ext cx="1366723" cy="358584"/>
          </a:xfrm>
          <a:prstGeom prst="rect">
            <a:avLst/>
          </a:prstGeom>
        </p:spPr>
      </p:pic>
      <p:pic>
        <p:nvPicPr>
          <p:cNvPr id="51" name="94"/>
          <p:cNvPicPr/>
          <p:nvPr/>
        </p:nvPicPr>
        <p:blipFill>
          <a:blip r:embed="rId8" r:link="rId2"/>
          <a:stretch>
            <a:fillRect/>
          </a:stretch>
        </p:blipFill>
        <p:spPr>
          <a:xfrm>
            <a:off x="11772806" y="1994086"/>
            <a:ext cx="1093787" cy="701057"/>
          </a:xfrm>
          <a:prstGeom prst="rect">
            <a:avLst/>
          </a:prstGeom>
        </p:spPr>
      </p:pic>
      <p:pic>
        <p:nvPicPr>
          <p:cNvPr id="52" name="95"/>
          <p:cNvPicPr/>
          <p:nvPr/>
        </p:nvPicPr>
        <p:blipFill>
          <a:blip r:embed="rId9" r:link="rId2"/>
          <a:stretch>
            <a:fillRect/>
          </a:stretch>
        </p:blipFill>
        <p:spPr>
          <a:xfrm>
            <a:off x="11797985" y="4457576"/>
            <a:ext cx="1377121" cy="496759"/>
          </a:xfrm>
          <a:prstGeom prst="rect">
            <a:avLst/>
          </a:prstGeom>
        </p:spPr>
      </p:pic>
      <p:pic>
        <p:nvPicPr>
          <p:cNvPr id="53" name="96"/>
          <p:cNvPicPr/>
          <p:nvPr/>
        </p:nvPicPr>
        <p:blipFill>
          <a:blip r:embed="rId10" r:link="rId2"/>
          <a:stretch>
            <a:fillRect/>
          </a:stretch>
        </p:blipFill>
        <p:spPr>
          <a:xfrm>
            <a:off x="11939651" y="3868491"/>
            <a:ext cx="1093788" cy="488120"/>
          </a:xfrm>
          <a:prstGeom prst="rect">
            <a:avLst/>
          </a:prstGeom>
        </p:spPr>
      </p:pic>
      <p:pic>
        <p:nvPicPr>
          <p:cNvPr id="55" name="98"/>
          <p:cNvPicPr/>
          <p:nvPr/>
        </p:nvPicPr>
        <p:blipFill>
          <a:blip r:embed="rId11" r:link="rId2"/>
          <a:stretch>
            <a:fillRect/>
          </a:stretch>
        </p:blipFill>
        <p:spPr>
          <a:xfrm>
            <a:off x="11529736" y="5135238"/>
            <a:ext cx="1806346" cy="445044"/>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5089" y="173014"/>
            <a:ext cx="11694099" cy="846769"/>
            <a:chOff x="179512" y="92685"/>
            <a:chExt cx="6264696" cy="453627"/>
          </a:xfrm>
        </p:grpSpPr>
        <p:grpSp>
          <p:nvGrpSpPr>
            <p:cNvPr id="5" name="组合 4"/>
            <p:cNvGrpSpPr/>
            <p:nvPr/>
          </p:nvGrpSpPr>
          <p:grpSpPr>
            <a:xfrm>
              <a:off x="179512" y="92685"/>
              <a:ext cx="496532" cy="445682"/>
              <a:chOff x="-2898" y="-6901"/>
              <a:chExt cx="576064" cy="576061"/>
            </a:xfrm>
          </p:grpSpPr>
          <p:sp>
            <p:nvSpPr>
              <p:cNvPr id="8" name="矩形 7"/>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9" name="矩形 8"/>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6" name="直接连接符 5"/>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bwMode="auto">
            <a:xfrm>
              <a:off x="827584" y="92685"/>
              <a:ext cx="4872848" cy="453627"/>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微软雅黑" panose="020B0503020204020204" pitchFamily="34" charset="-122"/>
                  <a:ea typeface="微软雅黑" panose="020B0503020204020204" pitchFamily="34" charset="-122"/>
                  <a:cs typeface="+mn-ea"/>
                  <a:sym typeface="+mn-lt"/>
                </a:rPr>
                <a:t>招商国科资源态势感知大屏</a:t>
              </a:r>
              <a:r>
                <a:rPr lang="en-US" altLang="zh-CN" sz="3735" b="1" kern="0" dirty="0">
                  <a:latin typeface="微软雅黑" panose="020B0503020204020204" pitchFamily="34" charset="-122"/>
                  <a:ea typeface="微软雅黑" panose="020B0503020204020204" pitchFamily="34" charset="-122"/>
                  <a:cs typeface="+mn-ea"/>
                  <a:sym typeface="+mn-lt"/>
                </a:rPr>
                <a:t>-</a:t>
              </a:r>
              <a:r>
                <a:rPr lang="zh-CN" altLang="en-US" sz="3735" b="1" kern="0" dirty="0">
                  <a:latin typeface="微软雅黑" panose="020B0503020204020204" pitchFamily="34" charset="-122"/>
                  <a:ea typeface="微软雅黑" panose="020B0503020204020204" pitchFamily="34" charset="-122"/>
                  <a:cs typeface="+mn-ea"/>
                  <a:sym typeface="+mn-lt"/>
                </a:rPr>
                <a:t>原型示意</a:t>
              </a:r>
              <a:endParaRPr lang="zh-CN" altLang="en-US" sz="3735" b="1" kern="0" dirty="0">
                <a:latin typeface="微软雅黑" panose="020B0503020204020204" pitchFamily="34" charset="-122"/>
                <a:ea typeface="微软雅黑" panose="020B0503020204020204" pitchFamily="34" charset="-122"/>
                <a:cs typeface="+mn-ea"/>
                <a:sym typeface="+mn-lt"/>
              </a:endParaRPr>
            </a:p>
          </p:txBody>
        </p:sp>
      </p:grpSp>
      <p:sp>
        <p:nvSpPr>
          <p:cNvPr id="10" name="文本框 9"/>
          <p:cNvSpPr txBox="1"/>
          <p:nvPr/>
        </p:nvSpPr>
        <p:spPr bwMode="auto">
          <a:xfrm>
            <a:off x="11222700" y="1034580"/>
            <a:ext cx="5248693" cy="533479"/>
          </a:xfrm>
          <a:prstGeom prst="rect">
            <a:avLst/>
          </a:prstGeom>
          <a:noFill/>
          <a:ln w="9525">
            <a:noFill/>
            <a:miter lim="800000"/>
          </a:ln>
        </p:spPr>
        <p:txBody>
          <a:bodyPr vert="horz" wrap="square" lIns="170688" tIns="85344" rIns="170688" bIns="85344" numCol="1" rtlCol="0" anchor="t" anchorCtr="0" compatLnSpc="1">
            <a:spAutoFit/>
          </a:bodyPr>
          <a:lstStyle/>
          <a:p>
            <a:pPr marL="533400" indent="-533400" algn="just">
              <a:lnSpc>
                <a:spcPct val="130000"/>
              </a:lnSpc>
              <a:spcBef>
                <a:spcPts val="560"/>
              </a:spcBef>
              <a:spcAft>
                <a:spcPts val="560"/>
              </a:spcAft>
              <a:buFont typeface="Wingdings" panose="05000000000000000000" pitchFamily="2" charset="2"/>
              <a:buChar char="u"/>
            </a:pPr>
            <a:r>
              <a:rPr lang="zh-CN" altLang="en-US" sz="2000" kern="0" dirty="0">
                <a:latin typeface="微软雅黑" panose="020B0503020204020204" pitchFamily="34" charset="-122"/>
                <a:ea typeface="微软雅黑" panose="020B0503020204020204" pitchFamily="34" charset="-122"/>
                <a:cs typeface="+mn-ea"/>
                <a:sym typeface="+mn-lt"/>
              </a:rPr>
              <a:t>开发分辨率要求：</a:t>
            </a:r>
            <a:r>
              <a:rPr lang="en-US" altLang="zh-CN" sz="2000" kern="0" dirty="0">
                <a:latin typeface="微软雅黑" panose="020B0503020204020204" pitchFamily="34" charset="-122"/>
                <a:ea typeface="微软雅黑" panose="020B0503020204020204" pitchFamily="34" charset="-122"/>
                <a:cs typeface="+mn-ea"/>
                <a:sym typeface="+mn-lt"/>
              </a:rPr>
              <a:t>1920*1080</a:t>
            </a:r>
            <a:endParaRPr lang="en-US" altLang="zh-CN" sz="2000" kern="0" dirty="0">
              <a:latin typeface="微软雅黑" panose="020B0503020204020204" pitchFamily="34" charset="-122"/>
              <a:ea typeface="微软雅黑" panose="020B0503020204020204" pitchFamily="34" charset="-122"/>
              <a:cs typeface="+mn-ea"/>
              <a:sym typeface="+mn-lt"/>
            </a:endParaRPr>
          </a:p>
        </p:txBody>
      </p:sp>
      <p:sp>
        <p:nvSpPr>
          <p:cNvPr id="21" name="文本框 20"/>
          <p:cNvSpPr txBox="1"/>
          <p:nvPr/>
        </p:nvSpPr>
        <p:spPr bwMode="auto">
          <a:xfrm>
            <a:off x="0" y="1207581"/>
            <a:ext cx="11165230" cy="933589"/>
          </a:xfrm>
          <a:prstGeom prst="rect">
            <a:avLst/>
          </a:prstGeom>
          <a:noFill/>
          <a:ln w="9525">
            <a:noFill/>
            <a:miter lim="800000"/>
          </a:ln>
        </p:spPr>
        <p:txBody>
          <a:bodyPr vert="horz" wrap="square" lIns="170688" tIns="85344" rIns="170688" bIns="85344" numCol="1" rtlCol="0" anchor="t" anchorCtr="0" compatLnSpc="1">
            <a:spAutoFit/>
          </a:bodyPr>
          <a:lstStyle/>
          <a:p>
            <a:pPr marL="533400" indent="-533400" algn="just">
              <a:lnSpc>
                <a:spcPct val="130000"/>
              </a:lnSpc>
              <a:spcBef>
                <a:spcPts val="560"/>
              </a:spcBef>
              <a:spcAft>
                <a:spcPts val="560"/>
              </a:spcAft>
              <a:buFont typeface="Wingdings" panose="05000000000000000000" pitchFamily="2" charset="2"/>
              <a:buChar char="u"/>
            </a:pPr>
            <a:r>
              <a:rPr lang="zh-CN" altLang="en-US" sz="2000" kern="0" dirty="0">
                <a:latin typeface="微软雅黑" panose="020B0503020204020204" pitchFamily="34" charset="-122"/>
                <a:ea typeface="微软雅黑" panose="020B0503020204020204" pitchFamily="34" charset="-122"/>
                <a:cs typeface="+mn-ea"/>
                <a:sym typeface="+mn-lt"/>
              </a:rPr>
              <a:t>大屏建设思路：主要按照资源态势、业务态势两大维度展现，主要包括资源使用量，资源使用率</a:t>
            </a:r>
            <a:r>
              <a:rPr lang="en-US" altLang="zh-CN" sz="2000" kern="0" dirty="0">
                <a:latin typeface="微软雅黑" panose="020B0503020204020204" pitchFamily="34" charset="-122"/>
                <a:ea typeface="微软雅黑" panose="020B0503020204020204" pitchFamily="34" charset="-122"/>
                <a:cs typeface="+mn-ea"/>
                <a:sym typeface="+mn-lt"/>
              </a:rPr>
              <a:t>，</a:t>
            </a:r>
            <a:r>
              <a:rPr lang="zh-CN" altLang="en-US" sz="2000" kern="0" dirty="0">
                <a:latin typeface="微软雅黑" panose="020B0503020204020204" pitchFamily="34" charset="-122"/>
                <a:ea typeface="微软雅黑" panose="020B0503020204020204" pitchFamily="34" charset="-122"/>
                <a:cs typeface="+mn-ea"/>
                <a:sym typeface="+mn-lt"/>
              </a:rPr>
              <a:t>租户资源情况、告警情况、费用情况、工单情况全面体现招商国科云运行态势</a:t>
            </a:r>
            <a:endParaRPr lang="en-US" altLang="zh-CN" sz="2000" kern="0" dirty="0">
              <a:latin typeface="微软雅黑" panose="020B0503020204020204" pitchFamily="34" charset="-122"/>
              <a:ea typeface="微软雅黑" panose="020B0503020204020204" pitchFamily="34" charset="-122"/>
              <a:cs typeface="+mn-ea"/>
              <a:sym typeface="+mn-lt"/>
            </a:endParaRPr>
          </a:p>
        </p:txBody>
      </p:sp>
      <p:sp>
        <p:nvSpPr>
          <p:cNvPr id="23" name="文本框 22"/>
          <p:cNvSpPr txBox="1"/>
          <p:nvPr/>
        </p:nvSpPr>
        <p:spPr bwMode="auto">
          <a:xfrm>
            <a:off x="11259757" y="1611843"/>
            <a:ext cx="5248693" cy="533479"/>
          </a:xfrm>
          <a:prstGeom prst="rect">
            <a:avLst/>
          </a:prstGeom>
          <a:noFill/>
          <a:ln w="9525">
            <a:noFill/>
            <a:miter lim="800000"/>
          </a:ln>
        </p:spPr>
        <p:txBody>
          <a:bodyPr vert="horz" wrap="square" lIns="170688" tIns="85344" rIns="170688" bIns="85344" numCol="1" rtlCol="0" anchor="t" anchorCtr="0" compatLnSpc="1">
            <a:spAutoFit/>
          </a:bodyPr>
          <a:lstStyle/>
          <a:p>
            <a:pPr marL="533400" indent="-533400" algn="just">
              <a:lnSpc>
                <a:spcPct val="130000"/>
              </a:lnSpc>
              <a:spcBef>
                <a:spcPts val="560"/>
              </a:spcBef>
              <a:spcAft>
                <a:spcPts val="560"/>
              </a:spcAft>
              <a:buFont typeface="Wingdings" panose="05000000000000000000" pitchFamily="2" charset="2"/>
              <a:buChar char="u"/>
            </a:pPr>
            <a:r>
              <a:rPr lang="zh-CN" altLang="en-US" sz="2000" kern="0" dirty="0">
                <a:latin typeface="微软雅黑" panose="020B0503020204020204" pitchFamily="34" charset="-122"/>
                <a:ea typeface="微软雅黑" panose="020B0503020204020204" pitchFamily="34" charset="-122"/>
                <a:cs typeface="+mn-ea"/>
                <a:sym typeface="+mn-lt"/>
              </a:rPr>
              <a:t>开发风格：蓝色科技风</a:t>
            </a:r>
            <a:endParaRPr lang="en-US" altLang="zh-CN" sz="2000" kern="0" dirty="0">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853112" y="2856384"/>
            <a:ext cx="15362576" cy="4154984"/>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经与招商国科客户现场客户沟通按照大屏需求原型设计客户反馈意见进行调整，</a:t>
            </a:r>
            <a:r>
              <a:rPr lang="zh-CN" altLang="en-US" sz="2400" b="1" dirty="0">
                <a:latin typeface="微软雅黑" panose="020B0503020204020204" pitchFamily="34" charset="-122"/>
                <a:ea typeface="微软雅黑" panose="020B0503020204020204" pitchFamily="34" charset="-122"/>
              </a:rPr>
              <a:t>原型详见下页</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修订意见如下：</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去掉左上角公司</a:t>
            </a:r>
            <a:r>
              <a:rPr lang="en-US" altLang="zh-CN" sz="2400" dirty="0">
                <a:latin typeface="微软雅黑" panose="020B0503020204020204" pitchFamily="34" charset="-122"/>
                <a:ea typeface="微软雅黑" panose="020B0503020204020204" pitchFamily="34" charset="-122"/>
              </a:rPr>
              <a:t>logo</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资源总量统计和资源使用率分析 两块内容删除，将租户资源使用量统计和</a:t>
            </a:r>
            <a:r>
              <a:rPr lang="en-US" altLang="zh-CN" sz="2400" dirty="0">
                <a:latin typeface="微软雅黑" panose="020B0503020204020204" pitchFamily="34" charset="-122"/>
                <a:ea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rPr>
              <a:t>个月资源使用率分布（系统</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和系列</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系列改为具体的</a:t>
            </a:r>
            <a:r>
              <a:rPr lang="en-US" altLang="zh-CN" sz="2400" dirty="0" err="1">
                <a:latin typeface="微软雅黑" panose="020B0503020204020204" pitchFamily="34" charset="-122"/>
                <a:ea typeface="微软雅黑" panose="020B0503020204020204" pitchFamily="34" charset="-122"/>
              </a:rPr>
              <a:t>cpu</a:t>
            </a:r>
            <a:r>
              <a:rPr lang="zh-CN" altLang="en-US" sz="2400" dirty="0">
                <a:latin typeface="微软雅黑" panose="020B0503020204020204" pitchFamily="34" charset="-122"/>
                <a:ea typeface="微软雅黑" panose="020B0503020204020204" pitchFamily="34" charset="-122"/>
              </a:rPr>
              <a:t>、内存、硬盘名称）上移补充位置；下面增加</a:t>
            </a:r>
            <a:r>
              <a:rPr lang="en-US" altLang="zh-CN" sz="2400" dirty="0">
                <a:latin typeface="微软雅黑" panose="020B0503020204020204" pitchFamily="34" charset="-122"/>
                <a:ea typeface="微软雅黑" panose="020B0503020204020204" pitchFamily="34" charset="-122"/>
              </a:rPr>
              <a:t>CPU</a:t>
            </a:r>
            <a:r>
              <a:rPr lang="zh-CN" altLang="en-US" sz="2400" dirty="0">
                <a:latin typeface="微软雅黑" panose="020B0503020204020204" pitchFamily="34" charset="-122"/>
                <a:ea typeface="微软雅黑" panose="020B0503020204020204" pitchFamily="34" charset="-122"/>
              </a:rPr>
              <a:t>内存存储利用率分三个指标，按当前</a:t>
            </a:r>
            <a:r>
              <a:rPr lang="en-US" altLang="zh-CN" sz="2400" dirty="0">
                <a:latin typeface="微软雅黑" panose="020B0503020204020204" pitchFamily="34" charset="-122"/>
                <a:ea typeface="微软雅黑" panose="020B0503020204020204" pitchFamily="34" charset="-122"/>
              </a:rPr>
              <a:t>TOP</a:t>
            </a:r>
            <a:r>
              <a:rPr lang="zh-CN" altLang="en-US" sz="2400" dirty="0">
                <a:latin typeface="微软雅黑" panose="020B0503020204020204" pitchFamily="34" charset="-122"/>
                <a:ea typeface="微软雅黑" panose="020B0503020204020204" pitchFamily="34" charset="-122"/>
              </a:rPr>
              <a:t>列表展示</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中间图标下面的内容改为 轮播告警的</a:t>
            </a:r>
            <a:r>
              <a:rPr lang="en-US" altLang="zh-CN" sz="2400" dirty="0">
                <a:latin typeface="微软雅黑" panose="020B0503020204020204" pitchFamily="34" charset="-122"/>
                <a:ea typeface="微软雅黑" panose="020B0503020204020204" pitchFamily="34" charset="-122"/>
              </a:rPr>
              <a:t>top</a:t>
            </a:r>
            <a:r>
              <a:rPr lang="zh-CN" altLang="en-US" sz="2400" dirty="0">
                <a:latin typeface="微软雅黑" panose="020B0503020204020204" pitchFamily="34" charset="-122"/>
                <a:ea typeface="微软雅黑" panose="020B0503020204020204" pitchFamily="34" charset="-122"/>
              </a:rPr>
              <a:t>数据；</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右下角的云资源费用分布分析改为两个卡片展示服务器和云桌面信息；每个部门柱状最上面需要展示当前数值。</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、云资源告警和近</a:t>
            </a:r>
            <a:r>
              <a:rPr lang="en-US" altLang="zh-CN" sz="2400" dirty="0">
                <a:latin typeface="微软雅黑" panose="020B0503020204020204" pitchFamily="34" charset="-122"/>
                <a:ea typeface="微软雅黑" panose="020B0503020204020204" pitchFamily="34" charset="-122"/>
              </a:rPr>
              <a:t>24</a:t>
            </a:r>
            <a:r>
              <a:rPr lang="zh-CN" altLang="en-US" sz="2400" dirty="0">
                <a:latin typeface="微软雅黑" panose="020B0503020204020204" pitchFamily="34" charset="-122"/>
                <a:ea typeface="微软雅黑" panose="020B0503020204020204" pitchFamily="34" charset="-122"/>
              </a:rPr>
              <a:t>小时云资源告警趋势分析不变，工单处理模块上面一行显示（待处理、已处理、总数），下面展示具体最近工单列表，新提的放最上面</a:t>
            </a:r>
            <a:endParaRPr lang="en-US" altLang="zh-CN" sz="2400" dirty="0">
              <a:latin typeface="微软雅黑" panose="020B0503020204020204" pitchFamily="34" charset="-122"/>
              <a:ea typeface="微软雅黑" panose="020B0503020204020204" pitchFamily="34" charset="-122"/>
            </a:endParaRPr>
          </a:p>
          <a:p>
            <a:r>
              <a:rPr lang="en-US" altLang="zh-CN" sz="2400" dirty="0">
                <a:latin typeface="微软雅黑" panose="020B0503020204020204" pitchFamily="34" charset="-122"/>
                <a:ea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rPr>
              <a:t>、招商国科云资源大屏标题加个背景框</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1975" y="0"/>
            <a:ext cx="17110775" cy="10233885"/>
          </a:xfrm>
          <a:prstGeom prst="rect">
            <a:avLst/>
          </a:prstGeom>
        </p:spPr>
      </p:pic>
      <p:sp>
        <p:nvSpPr>
          <p:cNvPr id="4" name="任意多边形: 形状 3"/>
          <p:cNvSpPr/>
          <p:nvPr/>
        </p:nvSpPr>
        <p:spPr>
          <a:xfrm>
            <a:off x="6793170" y="2102458"/>
            <a:ext cx="4096512" cy="1685010"/>
          </a:xfrm>
          <a:custGeom>
            <a:avLst/>
            <a:gdLst>
              <a:gd name="connsiteX0" fmla="*/ 0 w 2194560"/>
              <a:gd name="connsiteY0" fmla="*/ 220980 h 693551"/>
              <a:gd name="connsiteX1" fmla="*/ 0 w 2194560"/>
              <a:gd name="connsiteY1" fmla="*/ 220980 h 693551"/>
              <a:gd name="connsiteX2" fmla="*/ 60960 w 2194560"/>
              <a:gd name="connsiteY2" fmla="*/ 281940 h 693551"/>
              <a:gd name="connsiteX3" fmla="*/ 883920 w 2194560"/>
              <a:gd name="connsiteY3" fmla="*/ 617220 h 693551"/>
              <a:gd name="connsiteX4" fmla="*/ 1303020 w 2194560"/>
              <a:gd name="connsiteY4" fmla="*/ 647700 h 693551"/>
              <a:gd name="connsiteX5" fmla="*/ 1379220 w 2194560"/>
              <a:gd name="connsiteY5" fmla="*/ 655320 h 693551"/>
              <a:gd name="connsiteX6" fmla="*/ 1775460 w 2194560"/>
              <a:gd name="connsiteY6" fmla="*/ 525780 h 693551"/>
              <a:gd name="connsiteX7" fmla="*/ 1912620 w 2194560"/>
              <a:gd name="connsiteY7" fmla="*/ 403860 h 693551"/>
              <a:gd name="connsiteX8" fmla="*/ 2194560 w 2194560"/>
              <a:gd name="connsiteY8" fmla="*/ 129540 h 693551"/>
              <a:gd name="connsiteX9" fmla="*/ 1371600 w 2194560"/>
              <a:gd name="connsiteY9" fmla="*/ 22860 h 693551"/>
              <a:gd name="connsiteX10" fmla="*/ 579120 w 2194560"/>
              <a:gd name="connsiteY10" fmla="*/ 0 h 693551"/>
              <a:gd name="connsiteX11" fmla="*/ 106680 w 2194560"/>
              <a:gd name="connsiteY11" fmla="*/ 281940 h 693551"/>
              <a:gd name="connsiteX12" fmla="*/ 2095500 w 2194560"/>
              <a:gd name="connsiteY12" fmla="*/ 160020 h 693551"/>
              <a:gd name="connsiteX13" fmla="*/ 205740 w 2194560"/>
              <a:gd name="connsiteY13" fmla="*/ 297180 h 693551"/>
              <a:gd name="connsiteX14" fmla="*/ 91440 w 2194560"/>
              <a:gd name="connsiteY14" fmla="*/ 304800 h 693551"/>
              <a:gd name="connsiteX15" fmla="*/ 99060 w 2194560"/>
              <a:gd name="connsiteY15" fmla="*/ 320040 h 69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4560" h="693551">
                <a:moveTo>
                  <a:pt x="0" y="220980"/>
                </a:moveTo>
                <a:lnTo>
                  <a:pt x="0" y="220980"/>
                </a:lnTo>
                <a:cubicBezTo>
                  <a:pt x="20320" y="241300"/>
                  <a:pt x="36486" y="266879"/>
                  <a:pt x="60960" y="281940"/>
                </a:cubicBezTo>
                <a:cubicBezTo>
                  <a:pt x="341833" y="454785"/>
                  <a:pt x="547547" y="549380"/>
                  <a:pt x="883920" y="617220"/>
                </a:cubicBezTo>
                <a:cubicBezTo>
                  <a:pt x="1021224" y="644912"/>
                  <a:pt x="1163364" y="636957"/>
                  <a:pt x="1303020" y="647700"/>
                </a:cubicBezTo>
                <a:cubicBezTo>
                  <a:pt x="1328471" y="649658"/>
                  <a:pt x="1353820" y="652780"/>
                  <a:pt x="1379220" y="655320"/>
                </a:cubicBezTo>
                <a:cubicBezTo>
                  <a:pt x="1622806" y="713317"/>
                  <a:pt x="1512771" y="729498"/>
                  <a:pt x="1775460" y="525780"/>
                </a:cubicBezTo>
                <a:cubicBezTo>
                  <a:pt x="1823799" y="488293"/>
                  <a:pt x="1912620" y="403860"/>
                  <a:pt x="1912620" y="403860"/>
                </a:cubicBezTo>
                <a:lnTo>
                  <a:pt x="2194560" y="129540"/>
                </a:lnTo>
                <a:lnTo>
                  <a:pt x="1371600" y="22860"/>
                </a:lnTo>
                <a:lnTo>
                  <a:pt x="579120" y="0"/>
                </a:lnTo>
                <a:lnTo>
                  <a:pt x="106680" y="281940"/>
                </a:lnTo>
                <a:lnTo>
                  <a:pt x="2095500" y="160020"/>
                </a:lnTo>
                <a:lnTo>
                  <a:pt x="205740" y="297180"/>
                </a:lnTo>
                <a:lnTo>
                  <a:pt x="91440" y="304800"/>
                </a:lnTo>
                <a:lnTo>
                  <a:pt x="99060" y="320040"/>
                </a:lnTo>
              </a:path>
            </a:pathLst>
          </a:custGeom>
          <a:noFill/>
          <a:ln w="12700" cap="flat" cmpd="sng" algn="ctr">
            <a:noFill/>
            <a:prstDash val="dash"/>
          </a:ln>
        </p:spPr>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梯形 4"/>
          <p:cNvSpPr/>
          <p:nvPr/>
        </p:nvSpPr>
        <p:spPr>
          <a:xfrm>
            <a:off x="6229238" y="1521051"/>
            <a:ext cx="4828992" cy="600024"/>
          </a:xfrm>
          <a:prstGeom prst="trapezoid">
            <a:avLst/>
          </a:prstGeom>
          <a:solidFill>
            <a:srgbClr val="002060"/>
          </a:solidFill>
          <a:ln w="12700" cap="flat" cmpd="sng" algn="ctr">
            <a:noFill/>
            <a:prstDash val="dash"/>
          </a:ln>
        </p:spPr>
        <p:txBody>
          <a:bodyPr rtlCol="0" anchor="ctr"/>
          <a:lstStyle/>
          <a:p>
            <a:pPr algn="ctr" defTabSz="1706880" fontAlgn="auto">
              <a:spcBef>
                <a:spcPts val="0"/>
              </a:spcBef>
              <a:spcAft>
                <a:spcPts val="0"/>
              </a:spcAft>
            </a:pPr>
            <a:r>
              <a:rPr lang="zh-CN" altLang="en-US" sz="1960" b="1" kern="0" dirty="0">
                <a:solidFill>
                  <a:schemeClr val="bg1"/>
                </a:solidFill>
                <a:latin typeface="微软雅黑" panose="020B0503020204020204" pitchFamily="34" charset="-122"/>
                <a:ea typeface="微软雅黑" panose="020B0503020204020204" pitchFamily="34" charset="-122"/>
              </a:rPr>
              <a:t>宿主机数量：</a:t>
            </a:r>
            <a:r>
              <a:rPr lang="en-US" altLang="zh-CN" sz="1960" b="1" kern="0" dirty="0">
                <a:solidFill>
                  <a:schemeClr val="bg1"/>
                </a:solidFill>
                <a:latin typeface="微软雅黑" panose="020B0503020204020204" pitchFamily="34" charset="-122"/>
                <a:ea typeface="微软雅黑" panose="020B0503020204020204" pitchFamily="34" charset="-122"/>
              </a:rPr>
              <a:t>xx</a:t>
            </a:r>
            <a:r>
              <a:rPr lang="zh-CN" altLang="en-US" sz="1960" b="1" kern="0" dirty="0">
                <a:solidFill>
                  <a:schemeClr val="bg1"/>
                </a:solidFill>
                <a:latin typeface="微软雅黑" panose="020B0503020204020204" pitchFamily="34" charset="-122"/>
                <a:ea typeface="微软雅黑" panose="020B0503020204020204" pitchFamily="34" charset="-122"/>
              </a:rPr>
              <a:t>台</a:t>
            </a:r>
            <a:r>
              <a:rPr lang="en-US" altLang="zh-CN" sz="1960" b="1" kern="0" dirty="0">
                <a:solidFill>
                  <a:schemeClr val="bg1"/>
                </a:solidFill>
                <a:latin typeface="微软雅黑" panose="020B0503020204020204" pitchFamily="34" charset="-122"/>
                <a:ea typeface="微软雅黑" panose="020B0503020204020204" pitchFamily="34" charset="-122"/>
              </a:rPr>
              <a:t>    </a:t>
            </a:r>
            <a:r>
              <a:rPr lang="zh-CN" altLang="en-US" sz="1960" b="1" kern="0" dirty="0">
                <a:solidFill>
                  <a:schemeClr val="bg1"/>
                </a:solidFill>
                <a:latin typeface="微软雅黑" panose="020B0503020204020204" pitchFamily="34" charset="-122"/>
                <a:ea typeface="微软雅黑" panose="020B0503020204020204" pitchFamily="34" charset="-122"/>
              </a:rPr>
              <a:t>云主机数量：</a:t>
            </a:r>
            <a:r>
              <a:rPr lang="en-US" altLang="zh-CN" sz="1960" b="1" kern="0" dirty="0">
                <a:solidFill>
                  <a:schemeClr val="bg1"/>
                </a:solidFill>
                <a:latin typeface="微软雅黑" panose="020B0503020204020204" pitchFamily="34" charset="-122"/>
                <a:ea typeface="微软雅黑" panose="020B0503020204020204" pitchFamily="34" charset="-122"/>
              </a:rPr>
              <a:t>xx</a:t>
            </a:r>
            <a:r>
              <a:rPr lang="zh-CN" altLang="en-US" sz="1960" b="1" kern="0" dirty="0">
                <a:solidFill>
                  <a:schemeClr val="bg1"/>
                </a:solidFill>
                <a:latin typeface="微软雅黑" panose="020B0503020204020204" pitchFamily="34" charset="-122"/>
                <a:ea typeface="微软雅黑" panose="020B0503020204020204" pitchFamily="34" charset="-122"/>
              </a:rPr>
              <a:t>台</a:t>
            </a:r>
            <a:endParaRPr lang="zh-CN" altLang="en-US" sz="1960" b="1" kern="0" dirty="0">
              <a:solidFill>
                <a:schemeClr val="bg1"/>
              </a:solidFill>
              <a:latin typeface="微软雅黑" panose="020B0503020204020204" pitchFamily="34" charset="-122"/>
              <a:ea typeface="微软雅黑" panose="020B0503020204020204" pitchFamily="34" charset="-122"/>
            </a:endParaRPr>
          </a:p>
        </p:txBody>
      </p:sp>
      <p:sp>
        <p:nvSpPr>
          <p:cNvPr id="6" name="云形 5"/>
          <p:cNvSpPr/>
          <p:nvPr/>
        </p:nvSpPr>
        <p:spPr>
          <a:xfrm>
            <a:off x="6742729" y="2499156"/>
            <a:ext cx="1295063" cy="1388272"/>
          </a:xfrm>
          <a:prstGeom prst="cloud">
            <a:avLst/>
          </a:prstGeom>
          <a:solidFill>
            <a:srgbClr val="0070C0"/>
          </a:solidFill>
          <a:ln w="12700" cap="flat" cmpd="sng" algn="ctr">
            <a:noFill/>
            <a:prstDash val="dash"/>
          </a:ln>
        </p:spPr>
        <p:txBody>
          <a:bodyPr rtlCol="0" anchor="ctr"/>
          <a:lstStyle/>
          <a:p>
            <a:pPr algn="ctr" fontAlgn="auto">
              <a:spcBef>
                <a:spcPts val="0"/>
              </a:spcBef>
              <a:spcAft>
                <a:spcPts val="0"/>
              </a:spcAft>
            </a:pPr>
            <a:r>
              <a:rPr lang="en-US" altLang="zh-CN" sz="1680" b="1" kern="0" dirty="0">
                <a:solidFill>
                  <a:schemeClr val="bg1"/>
                </a:solidFill>
                <a:latin typeface="微软雅黑" panose="020B0503020204020204" pitchFamily="34" charset="-122"/>
                <a:ea typeface="微软雅黑" panose="020B0503020204020204" pitchFamily="34" charset="-122"/>
              </a:rPr>
              <a:t>H3C</a:t>
            </a:r>
            <a:endParaRPr lang="en-US" altLang="zh-CN" sz="1680" b="1" kern="0"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pPr>
            <a:r>
              <a:rPr lang="zh-CN" altLang="en-US" sz="1680" b="1" kern="0" dirty="0">
                <a:solidFill>
                  <a:schemeClr val="bg1"/>
                </a:solidFill>
                <a:latin typeface="微软雅黑" panose="020B0503020204020204" pitchFamily="34" charset="-122"/>
                <a:ea typeface="微软雅黑" panose="020B0503020204020204" pitchFamily="34" charset="-122"/>
              </a:rPr>
              <a:t>云资源池</a:t>
            </a:r>
            <a:endParaRPr lang="zh-CN" altLang="en-US" sz="1680" b="1" kern="0"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flipH="1">
            <a:off x="4883580" y="64962"/>
            <a:ext cx="19157" cy="101689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880407" y="6790243"/>
            <a:ext cx="3421960" cy="646331"/>
          </a:xfrm>
          <a:prstGeom prst="rect">
            <a:avLst/>
          </a:prstGeom>
          <a:noFill/>
        </p:spPr>
        <p:txBody>
          <a:bodyPr wrap="square" rtlCol="0">
            <a:spAutoFit/>
          </a:bodyPr>
          <a:lstStyle/>
          <a:p>
            <a:pPr algn="ctr"/>
            <a:r>
              <a:rPr lang="zh-CN" altLang="en-US" i="1" dirty="0">
                <a:solidFill>
                  <a:schemeClr val="bg1"/>
                </a:solidFill>
                <a:latin typeface="微软雅黑" panose="020B0503020204020204" pitchFamily="34" charset="-122"/>
                <a:ea typeface="微软雅黑" panose="020B0503020204020204" pitchFamily="34" charset="-122"/>
              </a:rPr>
              <a:t>中间部分：云平台数据概览，支持新增资源池</a:t>
            </a:r>
            <a:endParaRPr lang="en-US" altLang="zh-CN" i="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768280" y="178772"/>
            <a:ext cx="3110887" cy="369332"/>
          </a:xfrm>
          <a:prstGeom prst="rect">
            <a:avLst/>
          </a:prstGeom>
          <a:noFill/>
        </p:spPr>
        <p:txBody>
          <a:bodyPr wrap="square" rtlCol="0">
            <a:spAutoFit/>
          </a:bodyPr>
          <a:lstStyle/>
          <a:p>
            <a:r>
              <a:rPr lang="en-US" altLang="zh-CN" i="1" dirty="0">
                <a:solidFill>
                  <a:schemeClr val="bg1"/>
                </a:solidFill>
                <a:latin typeface="微软雅黑" panose="020B0503020204020204" pitchFamily="34" charset="-122"/>
                <a:ea typeface="微软雅黑" panose="020B0503020204020204" pitchFamily="34" charset="-122"/>
              </a:rPr>
              <a:t>Tips:</a:t>
            </a:r>
            <a:r>
              <a:rPr lang="zh-CN" altLang="en-US" i="1" dirty="0">
                <a:solidFill>
                  <a:schemeClr val="bg1"/>
                </a:solidFill>
                <a:latin typeface="微软雅黑" panose="020B0503020204020204" pitchFamily="34" charset="-122"/>
                <a:ea typeface="微软雅黑" panose="020B0503020204020204" pitchFamily="34" charset="-122"/>
              </a:rPr>
              <a:t>左侧部分</a:t>
            </a:r>
            <a:r>
              <a:rPr lang="en-US" altLang="zh-CN" i="1" dirty="0">
                <a:solidFill>
                  <a:schemeClr val="bg1"/>
                </a:solidFill>
                <a:latin typeface="微软雅黑" panose="020B0503020204020204" pitchFamily="34" charset="-122"/>
                <a:ea typeface="微软雅黑" panose="020B0503020204020204" pitchFamily="34" charset="-122"/>
              </a:rPr>
              <a:t>:</a:t>
            </a:r>
            <a:r>
              <a:rPr lang="zh-CN" altLang="en-US" i="1" dirty="0">
                <a:solidFill>
                  <a:schemeClr val="bg1"/>
                </a:solidFill>
                <a:latin typeface="微软雅黑" panose="020B0503020204020204" pitchFamily="34" charset="-122"/>
                <a:ea typeface="微软雅黑" panose="020B0503020204020204" pitchFamily="34" charset="-122"/>
              </a:rPr>
              <a:t>资源维度统计</a:t>
            </a:r>
            <a:endParaRPr lang="zh-CN" altLang="en-US" i="1" dirty="0">
              <a:solidFill>
                <a:schemeClr val="bg1"/>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2366337" y="39323"/>
            <a:ext cx="0" cy="102338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959693" y="25381"/>
            <a:ext cx="2109107" cy="335456"/>
          </a:xfrm>
          <a:prstGeom prst="rect">
            <a:avLst/>
          </a:prstGeom>
          <a:solidFill>
            <a:srgbClr val="010F34"/>
          </a:solidFill>
          <a:ln>
            <a:solidFill>
              <a:srgbClr val="010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pitchFamily="34" charset="-122"/>
                <a:ea typeface="微软雅黑" panose="020B0503020204020204" pitchFamily="34" charset="-122"/>
              </a:rPr>
              <a:t>日期：</a:t>
            </a:r>
            <a:r>
              <a:rPr lang="en-US" altLang="zh-CN" sz="1400" dirty="0">
                <a:latin typeface="微软雅黑" panose="020B0503020204020204" pitchFamily="34" charset="-122"/>
                <a:ea typeface="微软雅黑" panose="020B0503020204020204" pitchFamily="34" charset="-122"/>
              </a:rPr>
              <a:t>xxx </a:t>
            </a:r>
            <a:r>
              <a:rPr lang="zh-CN" altLang="en-US" sz="1400" dirty="0">
                <a:latin typeface="微软雅黑" panose="020B0503020204020204" pitchFamily="34" charset="-122"/>
                <a:ea typeface="微软雅黑" panose="020B0503020204020204" pitchFamily="34" charset="-122"/>
              </a:rPr>
              <a:t>时间：</a:t>
            </a:r>
            <a:r>
              <a:rPr lang="en-US" altLang="zh-CN" sz="1400" dirty="0">
                <a:latin typeface="微软雅黑" panose="020B0503020204020204" pitchFamily="34" charset="-122"/>
                <a:ea typeface="微软雅黑" panose="020B0503020204020204" pitchFamily="34" charset="-122"/>
              </a:rPr>
              <a:t>xxx </a:t>
            </a:r>
            <a:endParaRPr lang="zh-CN" altLang="en-US" sz="14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12218243" y="215346"/>
            <a:ext cx="3476884" cy="369332"/>
          </a:xfrm>
          <a:prstGeom prst="rect">
            <a:avLst/>
          </a:prstGeom>
          <a:noFill/>
        </p:spPr>
        <p:txBody>
          <a:bodyPr wrap="square" rtlCol="0">
            <a:spAutoFit/>
          </a:bodyPr>
          <a:lstStyle/>
          <a:p>
            <a:pPr algn="ctr"/>
            <a:r>
              <a:rPr lang="en-US" altLang="zh-CN" i="1" dirty="0">
                <a:solidFill>
                  <a:schemeClr val="bg1"/>
                </a:solidFill>
                <a:latin typeface="微软雅黑" panose="020B0503020204020204" pitchFamily="34" charset="-122"/>
                <a:ea typeface="微软雅黑" panose="020B0503020204020204" pitchFamily="34" charset="-122"/>
              </a:rPr>
              <a:t>Tips:</a:t>
            </a:r>
            <a:r>
              <a:rPr lang="zh-CN" altLang="en-US" i="1" dirty="0">
                <a:solidFill>
                  <a:schemeClr val="bg1"/>
                </a:solidFill>
                <a:latin typeface="微软雅黑" panose="020B0503020204020204" pitchFamily="34" charset="-122"/>
                <a:ea typeface="微软雅黑" panose="020B0503020204020204" pitchFamily="34" charset="-122"/>
              </a:rPr>
              <a:t>右侧部分</a:t>
            </a:r>
            <a:r>
              <a:rPr lang="en-US" altLang="zh-CN" i="1" dirty="0">
                <a:solidFill>
                  <a:schemeClr val="bg1"/>
                </a:solidFill>
                <a:latin typeface="微软雅黑" panose="020B0503020204020204" pitchFamily="34" charset="-122"/>
                <a:ea typeface="微软雅黑" panose="020B0503020204020204" pitchFamily="34" charset="-122"/>
              </a:rPr>
              <a:t>:</a:t>
            </a:r>
            <a:r>
              <a:rPr lang="zh-CN" altLang="en-US" i="1" dirty="0">
                <a:solidFill>
                  <a:schemeClr val="bg1"/>
                </a:solidFill>
                <a:latin typeface="微软雅黑" panose="020B0503020204020204" pitchFamily="34" charset="-122"/>
                <a:ea typeface="微软雅黑" panose="020B0503020204020204" pitchFamily="34" charset="-122"/>
              </a:rPr>
              <a:t>业务维度分析</a:t>
            </a:r>
            <a:endParaRPr lang="zh-CN" altLang="en-US" i="1"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5186" y="1117968"/>
            <a:ext cx="4855818" cy="307777"/>
          </a:xfrm>
          <a:prstGeom prst="rect">
            <a:avLst/>
          </a:prstGeom>
          <a:noFill/>
        </p:spPr>
        <p:txBody>
          <a:bodyPr wrap="square">
            <a:spAutoFit/>
          </a:bodyPr>
          <a:lstStyle/>
          <a:p>
            <a:pPr algn="l" fontAlgn="ctr"/>
            <a:r>
              <a:rPr lang="zh-CN" altLang="en-US" sz="1400" dirty="0">
                <a:solidFill>
                  <a:schemeClr val="bg1"/>
                </a:solidFill>
                <a:latin typeface="微软雅黑" panose="020B0503020204020204" pitchFamily="34" charset="-122"/>
                <a:ea typeface="微软雅黑" panose="020B0503020204020204" pitchFamily="34" charset="-122"/>
              </a:rPr>
              <a:t>租户</a:t>
            </a:r>
            <a:r>
              <a:rPr lang="zh-CN" altLang="en-US" sz="1400" u="none" strike="noStrike" dirty="0">
                <a:solidFill>
                  <a:schemeClr val="bg1"/>
                </a:solidFill>
                <a:effectLst/>
                <a:latin typeface="微软雅黑" panose="020B0503020204020204" pitchFamily="34" charset="-122"/>
                <a:ea typeface="微软雅黑" panose="020B0503020204020204" pitchFamily="34" charset="-122"/>
              </a:rPr>
              <a:t>资源使用量</a:t>
            </a:r>
            <a:r>
              <a:rPr lang="zh-CN" altLang="en-US" sz="1400" dirty="0">
                <a:solidFill>
                  <a:schemeClr val="bg1"/>
                </a:solidFill>
                <a:latin typeface="微软雅黑" panose="020B0503020204020204" pitchFamily="34" charset="-122"/>
                <a:ea typeface="微软雅黑" panose="020B0503020204020204" pitchFamily="34" charset="-122"/>
              </a:rPr>
              <a:t>分布</a:t>
            </a:r>
            <a:r>
              <a:rPr lang="zh-CN" altLang="en-US" sz="1400" u="none" strike="noStrike" dirty="0">
                <a:solidFill>
                  <a:schemeClr val="bg1"/>
                </a:solidFill>
                <a:effectLst/>
                <a:latin typeface="微软雅黑" panose="020B0503020204020204" pitchFamily="34" charset="-122"/>
                <a:ea typeface="微软雅黑" panose="020B0503020204020204" pitchFamily="34" charset="-122"/>
              </a:rPr>
              <a:t>（宿主机</a:t>
            </a:r>
            <a:r>
              <a:rPr lang="en-US" altLang="zh-CN" sz="140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400" u="none" strike="noStrike" dirty="0">
                <a:solidFill>
                  <a:schemeClr val="bg1"/>
                </a:solidFill>
                <a:effectLst/>
                <a:latin typeface="微软雅黑" panose="020B0503020204020204" pitchFamily="34" charset="-122"/>
                <a:ea typeface="微软雅黑" panose="020B0503020204020204" pitchFamily="34" charset="-122"/>
              </a:rPr>
              <a:t>云主机</a:t>
            </a:r>
            <a:r>
              <a:rPr lang="en-US" altLang="zh-CN" sz="140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400" u="none" strike="noStrike" dirty="0">
                <a:solidFill>
                  <a:schemeClr val="bg1"/>
                </a:solidFill>
                <a:effectLst/>
                <a:latin typeface="微软雅黑" panose="020B0503020204020204" pitchFamily="34" charset="-122"/>
                <a:ea typeface="微软雅黑" panose="020B0503020204020204" pitchFamily="34" charset="-122"/>
              </a:rPr>
              <a:t>内存</a:t>
            </a:r>
            <a:r>
              <a:rPr lang="en-US" altLang="zh-CN" sz="1400" u="none" strike="noStrike" dirty="0">
                <a:solidFill>
                  <a:schemeClr val="bg1"/>
                </a:solidFill>
                <a:effectLst/>
                <a:latin typeface="微软雅黑" panose="020B0503020204020204" pitchFamily="34" charset="-122"/>
                <a:ea typeface="微软雅黑" panose="020B0503020204020204" pitchFamily="34" charset="-122"/>
              </a:rPr>
              <a:t>/</a:t>
            </a:r>
            <a:r>
              <a:rPr lang="zh-CN" altLang="en-US" sz="1400" u="none" strike="noStrike" dirty="0">
                <a:solidFill>
                  <a:schemeClr val="bg1"/>
                </a:solidFill>
                <a:effectLst/>
                <a:latin typeface="微软雅黑" panose="020B0503020204020204" pitchFamily="34" charset="-122"/>
                <a:ea typeface="微软雅黑" panose="020B0503020204020204" pitchFamily="34" charset="-122"/>
              </a:rPr>
              <a:t>存储）</a:t>
            </a:r>
            <a:endParaRPr lang="en-US" altLang="zh-CN" sz="1400" u="none" strike="noStrike" dirty="0">
              <a:solidFill>
                <a:schemeClr val="bg1"/>
              </a:solidFill>
              <a:effectLst/>
              <a:latin typeface="微软雅黑" panose="020B0503020204020204" pitchFamily="34" charset="-122"/>
              <a:ea typeface="微软雅黑" panose="020B0503020204020204" pitchFamily="34" charset="-122"/>
            </a:endParaRPr>
          </a:p>
        </p:txBody>
      </p:sp>
      <p:pic>
        <p:nvPicPr>
          <p:cNvPr id="18" name="14"/>
          <p:cNvPicPr/>
          <p:nvPr/>
        </p:nvPicPr>
        <p:blipFill>
          <a:blip r:embed="rId2" r:link="rId3"/>
          <a:stretch>
            <a:fillRect/>
          </a:stretch>
        </p:blipFill>
        <p:spPr>
          <a:xfrm>
            <a:off x="14960" y="1540097"/>
            <a:ext cx="4706977" cy="2824773"/>
          </a:xfrm>
          <a:prstGeom prst="rect">
            <a:avLst/>
          </a:prstGeom>
        </p:spPr>
      </p:pic>
      <p:pic>
        <p:nvPicPr>
          <p:cNvPr id="19" name="图片 18"/>
          <p:cNvPicPr>
            <a:picLocks noChangeAspect="1"/>
          </p:cNvPicPr>
          <p:nvPr/>
        </p:nvPicPr>
        <p:blipFill>
          <a:blip r:embed="rId4"/>
          <a:stretch>
            <a:fillRect/>
          </a:stretch>
        </p:blipFill>
        <p:spPr>
          <a:xfrm>
            <a:off x="5021928" y="3174416"/>
            <a:ext cx="1652282" cy="1755690"/>
          </a:xfrm>
          <a:prstGeom prst="rect">
            <a:avLst/>
          </a:prstGeom>
        </p:spPr>
      </p:pic>
      <p:sp>
        <p:nvSpPr>
          <p:cNvPr id="20" name="云形 19"/>
          <p:cNvSpPr/>
          <p:nvPr/>
        </p:nvSpPr>
        <p:spPr>
          <a:xfrm>
            <a:off x="6664367" y="4953749"/>
            <a:ext cx="1295063" cy="1388272"/>
          </a:xfrm>
          <a:prstGeom prst="cloud">
            <a:avLst/>
          </a:prstGeom>
          <a:solidFill>
            <a:srgbClr val="0070C0"/>
          </a:solidFill>
          <a:ln w="12700" cap="flat" cmpd="sng" algn="ctr">
            <a:noFill/>
            <a:prstDash val="dash"/>
          </a:ln>
        </p:spPr>
        <p:txBody>
          <a:bodyPr rtlCol="0" anchor="ctr"/>
          <a:lstStyle/>
          <a:p>
            <a:pPr algn="ctr" fontAlgn="auto">
              <a:spcBef>
                <a:spcPts val="0"/>
              </a:spcBef>
              <a:spcAft>
                <a:spcPts val="0"/>
              </a:spcAft>
            </a:pPr>
            <a:r>
              <a:rPr lang="en-US" altLang="zh-CN" sz="1680" b="1" kern="0" dirty="0">
                <a:solidFill>
                  <a:schemeClr val="bg1"/>
                </a:solidFill>
                <a:latin typeface="微软雅黑" panose="020B0503020204020204" pitchFamily="34" charset="-122"/>
                <a:ea typeface="微软雅黑" panose="020B0503020204020204" pitchFamily="34" charset="-122"/>
              </a:rPr>
              <a:t> </a:t>
            </a:r>
            <a:r>
              <a:rPr lang="en-US" altLang="zh-CN" sz="1680" b="1" kern="0" dirty="0" err="1">
                <a:solidFill>
                  <a:schemeClr val="bg1"/>
                </a:solidFill>
                <a:latin typeface="微软雅黑" panose="020B0503020204020204" pitchFamily="34" charset="-122"/>
                <a:ea typeface="微软雅黑" panose="020B0503020204020204" pitchFamily="34" charset="-122"/>
              </a:rPr>
              <a:t>Vmware</a:t>
            </a:r>
            <a:r>
              <a:rPr lang="zh-CN" altLang="en-US" sz="1680" b="1" kern="0" dirty="0">
                <a:solidFill>
                  <a:schemeClr val="bg1"/>
                </a:solidFill>
                <a:latin typeface="微软雅黑" panose="020B0503020204020204" pitchFamily="34" charset="-122"/>
                <a:ea typeface="微软雅黑" panose="020B0503020204020204" pitchFamily="34" charset="-122"/>
              </a:rPr>
              <a:t>资源池</a:t>
            </a:r>
            <a:endParaRPr lang="zh-CN" altLang="en-US" sz="1680" b="1" kern="0" dirty="0">
              <a:solidFill>
                <a:schemeClr val="bg1"/>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4"/>
          <a:stretch>
            <a:fillRect/>
          </a:stretch>
        </p:blipFill>
        <p:spPr>
          <a:xfrm>
            <a:off x="5028666" y="5713888"/>
            <a:ext cx="1652282" cy="1755690"/>
          </a:xfrm>
          <a:prstGeom prst="rect">
            <a:avLst/>
          </a:prstGeom>
        </p:spPr>
      </p:pic>
      <p:sp>
        <p:nvSpPr>
          <p:cNvPr id="22" name="云形 21"/>
          <p:cNvSpPr/>
          <p:nvPr/>
        </p:nvSpPr>
        <p:spPr>
          <a:xfrm>
            <a:off x="8879069" y="2399196"/>
            <a:ext cx="1295063" cy="1388272"/>
          </a:xfrm>
          <a:prstGeom prst="cloud">
            <a:avLst/>
          </a:prstGeom>
          <a:solidFill>
            <a:srgbClr val="0070C0"/>
          </a:solidFill>
          <a:ln w="12700" cap="flat" cmpd="sng" algn="ctr">
            <a:noFill/>
            <a:prstDash val="dash"/>
          </a:ln>
        </p:spPr>
        <p:txBody>
          <a:bodyPr rtlCol="0" anchor="ctr"/>
          <a:lstStyle/>
          <a:p>
            <a:pPr algn="ctr" fontAlgn="auto">
              <a:spcBef>
                <a:spcPts val="0"/>
              </a:spcBef>
              <a:spcAft>
                <a:spcPts val="0"/>
              </a:spcAft>
            </a:pPr>
            <a:r>
              <a:rPr lang="en-US" altLang="zh-CN" sz="1680" b="1" kern="0" dirty="0">
                <a:solidFill>
                  <a:schemeClr val="bg1"/>
                </a:solidFill>
                <a:latin typeface="微软雅黑" panose="020B0503020204020204" pitchFamily="34" charset="-122"/>
                <a:ea typeface="微软雅黑" panose="020B0503020204020204" pitchFamily="34" charset="-122"/>
              </a:rPr>
              <a:t>UIS 8</a:t>
            </a:r>
            <a:endParaRPr lang="en-US" altLang="zh-CN" sz="1680" b="1" kern="0"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pPr>
            <a:r>
              <a:rPr lang="zh-CN" altLang="en-US" sz="1680" b="1" kern="0" dirty="0">
                <a:solidFill>
                  <a:schemeClr val="bg1"/>
                </a:solidFill>
                <a:latin typeface="微软雅黑" panose="020B0503020204020204" pitchFamily="34" charset="-122"/>
                <a:ea typeface="微软雅黑" panose="020B0503020204020204" pitchFamily="34" charset="-122"/>
              </a:rPr>
              <a:t>资源池</a:t>
            </a:r>
            <a:endParaRPr lang="zh-CN" altLang="en-US" sz="1680" b="1" kern="0" dirty="0">
              <a:solidFill>
                <a:schemeClr val="bg1"/>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5"/>
          <a:stretch>
            <a:fillRect/>
          </a:stretch>
        </p:blipFill>
        <p:spPr>
          <a:xfrm>
            <a:off x="10047190" y="3450899"/>
            <a:ext cx="1957207" cy="1798153"/>
          </a:xfrm>
          <a:prstGeom prst="rect">
            <a:avLst/>
          </a:prstGeom>
        </p:spPr>
      </p:pic>
      <p:cxnSp>
        <p:nvCxnSpPr>
          <p:cNvPr id="24" name="直接连接符 23"/>
          <p:cNvCxnSpPr/>
          <p:nvPr/>
        </p:nvCxnSpPr>
        <p:spPr>
          <a:xfrm>
            <a:off x="10047190" y="2810605"/>
            <a:ext cx="5957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连接符: 肘形 24"/>
          <p:cNvCxnSpPr>
            <a:endCxn id="23" idx="0"/>
          </p:cNvCxnSpPr>
          <p:nvPr/>
        </p:nvCxnSpPr>
        <p:spPr>
          <a:xfrm rot="16200000" flipH="1">
            <a:off x="10502004" y="2927109"/>
            <a:ext cx="640293" cy="407288"/>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6" name="云形 25"/>
          <p:cNvSpPr/>
          <p:nvPr/>
        </p:nvSpPr>
        <p:spPr>
          <a:xfrm>
            <a:off x="8879069" y="5335501"/>
            <a:ext cx="1295063" cy="1388272"/>
          </a:xfrm>
          <a:prstGeom prst="cloud">
            <a:avLst/>
          </a:prstGeom>
          <a:solidFill>
            <a:srgbClr val="0070C0"/>
          </a:solidFill>
          <a:ln w="12700" cap="flat" cmpd="sng" algn="ctr">
            <a:noFill/>
            <a:prstDash val="dash"/>
          </a:ln>
        </p:spPr>
        <p:txBody>
          <a:bodyPr rtlCol="0" anchor="ctr"/>
          <a:lstStyle/>
          <a:p>
            <a:pPr algn="ctr" fontAlgn="auto">
              <a:spcBef>
                <a:spcPts val="0"/>
              </a:spcBef>
              <a:spcAft>
                <a:spcPts val="0"/>
              </a:spcAft>
            </a:pPr>
            <a:r>
              <a:rPr lang="zh-CN" altLang="en-US" sz="1680" b="1" kern="0" dirty="0">
                <a:solidFill>
                  <a:schemeClr val="bg1"/>
                </a:solidFill>
                <a:latin typeface="微软雅黑" panose="020B0503020204020204" pitchFamily="34" charset="-122"/>
                <a:ea typeface="微软雅黑" panose="020B0503020204020204" pitchFamily="34" charset="-122"/>
              </a:rPr>
              <a:t>紫光私有云</a:t>
            </a:r>
            <a:endParaRPr lang="zh-CN" altLang="en-US" sz="1680" b="1" kern="0" dirty="0">
              <a:solidFill>
                <a:schemeClr val="bg1"/>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5"/>
          <a:stretch>
            <a:fillRect/>
          </a:stretch>
        </p:blipFill>
        <p:spPr>
          <a:xfrm>
            <a:off x="10302859" y="5943226"/>
            <a:ext cx="1957207" cy="1798153"/>
          </a:xfrm>
          <a:prstGeom prst="rect">
            <a:avLst/>
          </a:prstGeom>
        </p:spPr>
      </p:pic>
      <p:cxnSp>
        <p:nvCxnSpPr>
          <p:cNvPr id="28" name="直接连接符 27"/>
          <p:cNvCxnSpPr/>
          <p:nvPr/>
        </p:nvCxnSpPr>
        <p:spPr>
          <a:xfrm>
            <a:off x="9936475" y="5705047"/>
            <a:ext cx="10273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连接符: 肘形 28"/>
          <p:cNvCxnSpPr/>
          <p:nvPr/>
        </p:nvCxnSpPr>
        <p:spPr>
          <a:xfrm rot="16200000" flipH="1">
            <a:off x="10859402" y="5813035"/>
            <a:ext cx="640293" cy="407288"/>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29227" y="545788"/>
            <a:ext cx="3717471" cy="400584"/>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 </a:t>
            </a:r>
            <a:r>
              <a:rPr lang="zh-CN" altLang="en-US" dirty="0"/>
              <a:t>资源态势</a:t>
            </a:r>
            <a:endParaRPr lang="zh-CN" altLang="en-US" dirty="0"/>
          </a:p>
        </p:txBody>
      </p:sp>
      <p:sp>
        <p:nvSpPr>
          <p:cNvPr id="32" name="矩形 31"/>
          <p:cNvSpPr/>
          <p:nvPr/>
        </p:nvSpPr>
        <p:spPr>
          <a:xfrm>
            <a:off x="12472858" y="518623"/>
            <a:ext cx="4536315" cy="365307"/>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业务态势</a:t>
            </a:r>
            <a:endParaRPr lang="zh-CN" altLang="en-US" dirty="0"/>
          </a:p>
        </p:txBody>
      </p:sp>
      <p:sp>
        <p:nvSpPr>
          <p:cNvPr id="33" name="文本框 32"/>
          <p:cNvSpPr txBox="1"/>
          <p:nvPr/>
        </p:nvSpPr>
        <p:spPr>
          <a:xfrm>
            <a:off x="5408" y="4372839"/>
            <a:ext cx="3326854" cy="307777"/>
          </a:xfrm>
          <a:prstGeom prst="rect">
            <a:avLst/>
          </a:prstGeom>
          <a:noFill/>
        </p:spPr>
        <p:txBody>
          <a:bodyPr wrap="square">
            <a:spAutoFit/>
          </a:bodyPr>
          <a:lstStyle/>
          <a:p>
            <a:pPr algn="l" fontAlgn="ctr"/>
            <a:r>
              <a:rPr lang="zh-CN" altLang="en-US" sz="1400" u="none" strike="noStrike" dirty="0">
                <a:solidFill>
                  <a:schemeClr val="bg1"/>
                </a:solidFill>
                <a:effectLst/>
                <a:latin typeface="微软雅黑" panose="020B0503020204020204" pitchFamily="34" charset="-122"/>
                <a:ea typeface="微软雅黑" panose="020B0503020204020204" pitchFamily="34" charset="-122"/>
              </a:rPr>
              <a:t>资源使用率分布（卡片轮播）</a:t>
            </a:r>
            <a:endParaRPr lang="en-US" altLang="zh-CN" sz="1400" u="none" strike="noStrike" dirty="0">
              <a:solidFill>
                <a:schemeClr val="bg1"/>
              </a:solidFill>
              <a:effectLst/>
              <a:latin typeface="微软雅黑" panose="020B0503020204020204" pitchFamily="34" charset="-122"/>
              <a:ea typeface="微软雅黑" panose="020B0503020204020204" pitchFamily="34" charset="-122"/>
            </a:endParaRPr>
          </a:p>
        </p:txBody>
      </p:sp>
      <p:sp>
        <p:nvSpPr>
          <p:cNvPr id="34" name="文本框 33"/>
          <p:cNvSpPr txBox="1"/>
          <p:nvPr/>
        </p:nvSpPr>
        <p:spPr>
          <a:xfrm>
            <a:off x="12382876" y="946372"/>
            <a:ext cx="2644884" cy="400584"/>
          </a:xfrm>
          <a:prstGeom prst="rect">
            <a:avLst/>
          </a:prstGeom>
          <a:noFill/>
        </p:spPr>
        <p:txBody>
          <a:bodyPr wrap="square">
            <a:spAutoFit/>
          </a:bodyPr>
          <a:lstStyle/>
          <a:p>
            <a:r>
              <a:rPr lang="zh-CN" altLang="en-US" sz="1400" dirty="0">
                <a:solidFill>
                  <a:schemeClr val="bg1"/>
                </a:solidFill>
              </a:rPr>
              <a:t>云资源告警（云上API）</a:t>
            </a:r>
            <a:endParaRPr lang="zh-CN" altLang="en-US" sz="1400" dirty="0">
              <a:solidFill>
                <a:schemeClr val="bg1"/>
              </a:solidFill>
            </a:endParaRPr>
          </a:p>
        </p:txBody>
      </p:sp>
      <p:sp>
        <p:nvSpPr>
          <p:cNvPr id="36" name="文本框 35"/>
          <p:cNvSpPr txBox="1"/>
          <p:nvPr/>
        </p:nvSpPr>
        <p:spPr>
          <a:xfrm>
            <a:off x="12328914" y="2147712"/>
            <a:ext cx="2644884" cy="400584"/>
          </a:xfrm>
          <a:prstGeom prst="rect">
            <a:avLst/>
          </a:prstGeom>
          <a:noFill/>
        </p:spPr>
        <p:txBody>
          <a:bodyPr wrap="square">
            <a:spAutoFit/>
          </a:bodyPr>
          <a:lstStyle/>
          <a:p>
            <a:r>
              <a:rPr lang="zh-CN" altLang="en-US" sz="1400" dirty="0">
                <a:solidFill>
                  <a:schemeClr val="bg1"/>
                </a:solidFill>
              </a:rPr>
              <a:t>近</a:t>
            </a:r>
            <a:r>
              <a:rPr lang="en-US" altLang="zh-CN" sz="1400" dirty="0">
                <a:solidFill>
                  <a:schemeClr val="bg1"/>
                </a:solidFill>
              </a:rPr>
              <a:t>24</a:t>
            </a:r>
            <a:r>
              <a:rPr lang="zh-CN" altLang="en-US" sz="1400" dirty="0">
                <a:solidFill>
                  <a:schemeClr val="bg1"/>
                </a:solidFill>
              </a:rPr>
              <a:t>小时云资源告警趋势分析</a:t>
            </a:r>
            <a:endParaRPr lang="zh-CN" altLang="en-US" sz="1400" dirty="0">
              <a:solidFill>
                <a:schemeClr val="bg1"/>
              </a:solidFill>
            </a:endParaRPr>
          </a:p>
        </p:txBody>
      </p:sp>
      <p:sp>
        <p:nvSpPr>
          <p:cNvPr id="37" name="文本框 36"/>
          <p:cNvSpPr txBox="1"/>
          <p:nvPr/>
        </p:nvSpPr>
        <p:spPr>
          <a:xfrm>
            <a:off x="12391553" y="5059484"/>
            <a:ext cx="3705375" cy="306705"/>
          </a:xfrm>
          <a:prstGeom prst="rect">
            <a:avLst/>
          </a:prstGeom>
          <a:noFill/>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工单处理状态统计分析（</a:t>
            </a:r>
            <a:r>
              <a:rPr lang="zh-CN" altLang="en-US" sz="1400" dirty="0">
                <a:solidFill>
                  <a:schemeClr val="bg1"/>
                </a:solidFill>
                <a:latin typeface="微软雅黑" panose="020B0503020204020204" pitchFamily="34" charset="-122"/>
                <a:ea typeface="微软雅黑" panose="020B0503020204020204" pitchFamily="34" charset="-122"/>
              </a:rPr>
              <a:t>本年工单倒序分布）</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2344446" y="7996934"/>
            <a:ext cx="4736930" cy="523220"/>
          </a:xfrm>
          <a:prstGeom prst="rect">
            <a:avLst/>
          </a:prstGeom>
          <a:noFill/>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云资源费用分布分析（按照租户划分可以切换云服务器</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云桌面）</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40" name="图片 39"/>
          <p:cNvPicPr>
            <a:picLocks noChangeAspect="1"/>
          </p:cNvPicPr>
          <p:nvPr/>
        </p:nvPicPr>
        <p:blipFill>
          <a:blip r:embed="rId6"/>
          <a:stretch>
            <a:fillRect/>
          </a:stretch>
        </p:blipFill>
        <p:spPr>
          <a:xfrm>
            <a:off x="12465026" y="2536760"/>
            <a:ext cx="4544148" cy="2501416"/>
          </a:xfrm>
          <a:prstGeom prst="rect">
            <a:avLst/>
          </a:prstGeom>
        </p:spPr>
      </p:pic>
      <p:pic>
        <p:nvPicPr>
          <p:cNvPr id="42" name="图片 41"/>
          <p:cNvPicPr>
            <a:picLocks noChangeAspect="1"/>
          </p:cNvPicPr>
          <p:nvPr/>
        </p:nvPicPr>
        <p:blipFill>
          <a:blip r:embed="rId7"/>
          <a:stretch>
            <a:fillRect/>
          </a:stretch>
        </p:blipFill>
        <p:spPr>
          <a:xfrm>
            <a:off x="12380784" y="8438438"/>
            <a:ext cx="4575177" cy="1754527"/>
          </a:xfrm>
          <a:prstGeom prst="rect">
            <a:avLst/>
          </a:prstGeom>
        </p:spPr>
      </p:pic>
      <p:sp>
        <p:nvSpPr>
          <p:cNvPr id="3" name="文本框 2"/>
          <p:cNvSpPr txBox="1"/>
          <p:nvPr/>
        </p:nvSpPr>
        <p:spPr bwMode="auto">
          <a:xfrm>
            <a:off x="5660056" y="135528"/>
            <a:ext cx="6325039" cy="1391984"/>
          </a:xfrm>
          <a:prstGeom prst="rect">
            <a:avLst/>
          </a:prstGeom>
          <a:solidFill>
            <a:srgbClr val="010F34"/>
          </a:solidFill>
          <a:ln w="9525">
            <a:noFill/>
            <a:miter lim="800000"/>
          </a:ln>
        </p:spPr>
        <p:txBody>
          <a:bodyPr vert="horz" wrap="square" lIns="170688" tIns="85344" rIns="170688" bIns="85344" numCol="1" rtlCol="0" anchor="t" anchorCtr="0" compatLnSpc="1">
            <a:spAutoFit/>
          </a:bodyPr>
          <a:lstStyle/>
          <a:p>
            <a:pPr algn="ctr">
              <a:lnSpc>
                <a:spcPct val="130000"/>
              </a:lnSpc>
              <a:spcBef>
                <a:spcPts val="560"/>
              </a:spcBef>
              <a:spcAft>
                <a:spcPts val="560"/>
              </a:spcAft>
            </a:pPr>
            <a:r>
              <a:rPr lang="zh-CN" altLang="en-US" sz="2800" b="1" kern="0" dirty="0">
                <a:solidFill>
                  <a:schemeClr val="bg1"/>
                </a:solidFill>
                <a:latin typeface="微软雅黑" panose="020B0503020204020204" pitchFamily="34" charset="-122"/>
                <a:ea typeface="微软雅黑" panose="020B0503020204020204" pitchFamily="34" charset="-122"/>
                <a:cs typeface="+mn-ea"/>
                <a:sym typeface="+mn-lt"/>
              </a:rPr>
              <a:t>招商国科云资源态势感知大屏（示意）</a:t>
            </a:r>
            <a:endParaRPr lang="en-US" altLang="zh-CN" sz="2800" b="1" kern="0" dirty="0">
              <a:solidFill>
                <a:schemeClr val="bg1"/>
              </a:solidFill>
              <a:latin typeface="微软雅黑" panose="020B0503020204020204" pitchFamily="34" charset="-122"/>
              <a:ea typeface="微软雅黑" panose="020B0503020204020204" pitchFamily="34" charset="-122"/>
              <a:cs typeface="+mn-ea"/>
              <a:sym typeface="+mn-lt"/>
            </a:endParaRPr>
          </a:p>
          <a:p>
            <a:pPr algn="ctr">
              <a:lnSpc>
                <a:spcPct val="130000"/>
              </a:lnSpc>
              <a:spcBef>
                <a:spcPts val="560"/>
              </a:spcBef>
              <a:spcAft>
                <a:spcPts val="560"/>
              </a:spcAft>
            </a:pPr>
            <a:r>
              <a:rPr lang="zh-CN" altLang="en-US" sz="2800" b="1" kern="0" dirty="0">
                <a:solidFill>
                  <a:schemeClr val="bg1"/>
                </a:solidFill>
                <a:latin typeface="微软雅黑" panose="020B0503020204020204" pitchFamily="34" charset="-122"/>
                <a:ea typeface="微软雅黑" panose="020B0503020204020204" pitchFamily="34" charset="-122"/>
                <a:cs typeface="+mn-ea"/>
                <a:sym typeface="+mn-lt"/>
              </a:rPr>
              <a:t>（需要设计字体及背景效果）</a:t>
            </a:r>
            <a:endParaRPr lang="zh-CN" altLang="en-US" sz="2800"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9" name="文本框 48"/>
          <p:cNvSpPr txBox="1"/>
          <p:nvPr/>
        </p:nvSpPr>
        <p:spPr>
          <a:xfrm>
            <a:off x="78219" y="7444646"/>
            <a:ext cx="3326854" cy="307777"/>
          </a:xfrm>
          <a:prstGeom prst="rect">
            <a:avLst/>
          </a:prstGeom>
          <a:noFill/>
        </p:spPr>
        <p:txBody>
          <a:bodyPr wrap="square">
            <a:spAutoFit/>
          </a:bodyPr>
          <a:lstStyle/>
          <a:p>
            <a:pPr algn="l" fontAlgn="ctr"/>
            <a:r>
              <a:rPr lang="zh-CN" altLang="en-US" sz="1400" u="none" strike="noStrike" dirty="0">
                <a:solidFill>
                  <a:schemeClr val="bg1"/>
                </a:solidFill>
                <a:effectLst/>
                <a:latin typeface="微软雅黑" panose="020B0503020204020204" pitchFamily="34" charset="-122"/>
                <a:ea typeface="微软雅黑" panose="020B0503020204020204" pitchFamily="34" charset="-122"/>
              </a:rPr>
              <a:t>云资源池使用列表</a:t>
            </a:r>
            <a:endParaRPr lang="en-US" altLang="zh-CN" sz="1400" u="none" strike="noStrike" dirty="0">
              <a:solidFill>
                <a:schemeClr val="bg1"/>
              </a:solidFill>
              <a:effectLst/>
              <a:latin typeface="微软雅黑" panose="020B0503020204020204" pitchFamily="34" charset="-122"/>
              <a:ea typeface="微软雅黑" panose="020B0503020204020204" pitchFamily="34" charset="-122"/>
            </a:endParaRPr>
          </a:p>
        </p:txBody>
      </p:sp>
      <p:sp>
        <p:nvSpPr>
          <p:cNvPr id="50" name="文本框 49"/>
          <p:cNvSpPr txBox="1"/>
          <p:nvPr/>
        </p:nvSpPr>
        <p:spPr>
          <a:xfrm>
            <a:off x="5049416" y="7574937"/>
            <a:ext cx="4349080" cy="307777"/>
          </a:xfrm>
          <a:prstGeom prst="rect">
            <a:avLst/>
          </a:prstGeom>
          <a:noFill/>
        </p:spPr>
        <p:txBody>
          <a:bodyPr wrap="square">
            <a:spAutoFit/>
          </a:bodyPr>
          <a:lstStyle/>
          <a:p>
            <a:pPr algn="l" fontAlgn="ctr"/>
            <a:r>
              <a:rPr lang="zh-CN" altLang="en-US" sz="1400" u="none" strike="noStrike" dirty="0">
                <a:solidFill>
                  <a:schemeClr val="bg1"/>
                </a:solidFill>
                <a:effectLst/>
                <a:latin typeface="微软雅黑" panose="020B0503020204020204" pitchFamily="34" charset="-122"/>
                <a:ea typeface="微软雅黑" panose="020B0503020204020204" pitchFamily="34" charset="-122"/>
              </a:rPr>
              <a:t>云资源池告警列表</a:t>
            </a:r>
            <a:endParaRPr lang="en-US" altLang="zh-CN" sz="1400" u="none" strike="noStrike" dirty="0">
              <a:solidFill>
                <a:schemeClr val="bg1"/>
              </a:solidFill>
              <a:effectLst/>
              <a:latin typeface="微软雅黑" panose="020B0503020204020204" pitchFamily="34" charset="-122"/>
              <a:ea typeface="微软雅黑" panose="020B0503020204020204" pitchFamily="34" charset="-122"/>
            </a:endParaRPr>
          </a:p>
        </p:txBody>
      </p:sp>
      <p:pic>
        <p:nvPicPr>
          <p:cNvPr id="52" name="图片 51"/>
          <p:cNvPicPr>
            <a:picLocks noChangeAspect="1"/>
          </p:cNvPicPr>
          <p:nvPr/>
        </p:nvPicPr>
        <p:blipFill>
          <a:blip r:embed="rId8"/>
          <a:stretch>
            <a:fillRect/>
          </a:stretch>
        </p:blipFill>
        <p:spPr>
          <a:xfrm>
            <a:off x="4964826" y="7863188"/>
            <a:ext cx="7274226" cy="2367831"/>
          </a:xfrm>
          <a:prstGeom prst="rect">
            <a:avLst/>
          </a:prstGeom>
        </p:spPr>
      </p:pic>
      <p:pic>
        <p:nvPicPr>
          <p:cNvPr id="56" name="图片 55"/>
          <p:cNvPicPr>
            <a:picLocks noChangeAspect="1"/>
          </p:cNvPicPr>
          <p:nvPr/>
        </p:nvPicPr>
        <p:blipFill>
          <a:blip r:embed="rId9"/>
          <a:stretch>
            <a:fillRect/>
          </a:stretch>
        </p:blipFill>
        <p:spPr>
          <a:xfrm>
            <a:off x="-45031" y="7815630"/>
            <a:ext cx="4855819" cy="2330043"/>
          </a:xfrm>
          <a:prstGeom prst="rect">
            <a:avLst/>
          </a:prstGeom>
        </p:spPr>
      </p:pic>
      <p:pic>
        <p:nvPicPr>
          <p:cNvPr id="58" name="图片 57"/>
          <p:cNvPicPr>
            <a:picLocks noChangeAspect="1"/>
          </p:cNvPicPr>
          <p:nvPr/>
        </p:nvPicPr>
        <p:blipFill>
          <a:blip r:embed="rId10"/>
          <a:stretch>
            <a:fillRect/>
          </a:stretch>
        </p:blipFill>
        <p:spPr>
          <a:xfrm>
            <a:off x="-14964" y="4749739"/>
            <a:ext cx="4736901" cy="2763126"/>
          </a:xfrm>
          <a:prstGeom prst="rect">
            <a:avLst/>
          </a:prstGeom>
        </p:spPr>
      </p:pic>
      <p:pic>
        <p:nvPicPr>
          <p:cNvPr id="60" name="图片 59"/>
          <p:cNvPicPr>
            <a:picLocks noChangeAspect="1"/>
          </p:cNvPicPr>
          <p:nvPr/>
        </p:nvPicPr>
        <p:blipFill>
          <a:blip r:embed="rId11"/>
          <a:stretch>
            <a:fillRect/>
          </a:stretch>
        </p:blipFill>
        <p:spPr>
          <a:xfrm>
            <a:off x="12420366" y="1263404"/>
            <a:ext cx="4648434" cy="857143"/>
          </a:xfrm>
          <a:prstGeom prst="rect">
            <a:avLst/>
          </a:prstGeom>
        </p:spPr>
      </p:pic>
      <p:pic>
        <p:nvPicPr>
          <p:cNvPr id="63" name="2"/>
          <p:cNvPicPr/>
          <p:nvPr/>
        </p:nvPicPr>
        <p:blipFill>
          <a:blip r:embed="rId12" r:link="rId3"/>
          <a:stretch>
            <a:fillRect/>
          </a:stretch>
        </p:blipFill>
        <p:spPr>
          <a:xfrm>
            <a:off x="12362022" y="5335502"/>
            <a:ext cx="4706778" cy="549256"/>
          </a:xfrm>
          <a:prstGeom prst="rect">
            <a:avLst/>
          </a:prstGeom>
        </p:spPr>
      </p:pic>
      <p:sp>
        <p:nvSpPr>
          <p:cNvPr id="64" name="矩形 63"/>
          <p:cNvSpPr/>
          <p:nvPr/>
        </p:nvSpPr>
        <p:spPr>
          <a:xfrm>
            <a:off x="12494920" y="5535692"/>
            <a:ext cx="720000" cy="180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dirty="0"/>
              <a:t>工单总数：</a:t>
            </a:r>
            <a:endParaRPr lang="zh-CN" altLang="en-US" sz="1000" dirty="0"/>
          </a:p>
        </p:txBody>
      </p:sp>
      <p:sp>
        <p:nvSpPr>
          <p:cNvPr id="65" name="矩形 64"/>
          <p:cNvSpPr/>
          <p:nvPr/>
        </p:nvSpPr>
        <p:spPr>
          <a:xfrm>
            <a:off x="13214945" y="5535692"/>
            <a:ext cx="720055" cy="180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FFC000"/>
                </a:solidFill>
              </a:rPr>
              <a:t>XXX</a:t>
            </a:r>
            <a:r>
              <a:rPr lang="zh-CN" altLang="en-US" sz="1100" dirty="0"/>
              <a:t>条</a:t>
            </a:r>
            <a:endParaRPr lang="zh-CN" altLang="en-US" sz="1100" dirty="0"/>
          </a:p>
        </p:txBody>
      </p:sp>
      <p:sp>
        <p:nvSpPr>
          <p:cNvPr id="66" name="矩形 65"/>
          <p:cNvSpPr/>
          <p:nvPr/>
        </p:nvSpPr>
        <p:spPr>
          <a:xfrm>
            <a:off x="13956685" y="5533888"/>
            <a:ext cx="720000" cy="180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100" dirty="0"/>
              <a:t>已办数：</a:t>
            </a:r>
            <a:endParaRPr lang="zh-CN" altLang="en-US" sz="1100" dirty="0"/>
          </a:p>
        </p:txBody>
      </p:sp>
      <p:sp>
        <p:nvSpPr>
          <p:cNvPr id="67" name="矩形 66"/>
          <p:cNvSpPr/>
          <p:nvPr/>
        </p:nvSpPr>
        <p:spPr>
          <a:xfrm>
            <a:off x="14703030" y="5533888"/>
            <a:ext cx="720000" cy="180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00B050"/>
                </a:solidFill>
              </a:rPr>
              <a:t>XXX</a:t>
            </a:r>
            <a:r>
              <a:rPr lang="zh-CN" altLang="en-US" sz="1100" dirty="0"/>
              <a:t>条</a:t>
            </a:r>
            <a:endParaRPr lang="zh-CN" altLang="en-US" sz="1100" dirty="0"/>
          </a:p>
        </p:txBody>
      </p:sp>
      <p:sp>
        <p:nvSpPr>
          <p:cNvPr id="68" name="矩形 67"/>
          <p:cNvSpPr/>
          <p:nvPr/>
        </p:nvSpPr>
        <p:spPr>
          <a:xfrm>
            <a:off x="15481638" y="5525047"/>
            <a:ext cx="720000" cy="180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100" dirty="0"/>
              <a:t>待办数：</a:t>
            </a:r>
            <a:endParaRPr lang="zh-CN" altLang="en-US" sz="1100" dirty="0"/>
          </a:p>
        </p:txBody>
      </p:sp>
      <p:sp>
        <p:nvSpPr>
          <p:cNvPr id="69" name="矩形 68"/>
          <p:cNvSpPr/>
          <p:nvPr/>
        </p:nvSpPr>
        <p:spPr>
          <a:xfrm>
            <a:off x="16225412" y="5519051"/>
            <a:ext cx="720000" cy="180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rgbClr val="C00000"/>
                </a:solidFill>
              </a:rPr>
              <a:t>XXX</a:t>
            </a:r>
            <a:r>
              <a:rPr lang="zh-CN" altLang="en-US" sz="1100" dirty="0"/>
              <a:t>条</a:t>
            </a:r>
            <a:endParaRPr lang="zh-CN" altLang="en-US" sz="1100" dirty="0"/>
          </a:p>
        </p:txBody>
      </p:sp>
      <p:pic>
        <p:nvPicPr>
          <p:cNvPr id="13" name="图片 12" descr="/Users/qinqixin/Library/Containers/com.kingsoft.wpsoffice.mac/Data/tmp/picturecompress_20251107105340/output_1.pngoutput_1"/>
          <p:cNvPicPr>
            <a:picLocks noChangeAspect="1"/>
          </p:cNvPicPr>
          <p:nvPr/>
        </p:nvPicPr>
        <p:blipFill>
          <a:blip r:embed="rId13"/>
          <a:stretch>
            <a:fillRect/>
          </a:stretch>
        </p:blipFill>
        <p:spPr>
          <a:xfrm>
            <a:off x="12434570" y="5808345"/>
            <a:ext cx="4591050" cy="215519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5089" y="173014"/>
            <a:ext cx="11694099" cy="917576"/>
            <a:chOff x="179512" y="92685"/>
            <a:chExt cx="6264696" cy="491558"/>
          </a:xfrm>
        </p:grpSpPr>
        <p:grpSp>
          <p:nvGrpSpPr>
            <p:cNvPr id="5" name="组合 4"/>
            <p:cNvGrpSpPr/>
            <p:nvPr/>
          </p:nvGrpSpPr>
          <p:grpSpPr>
            <a:xfrm>
              <a:off x="179512" y="92685"/>
              <a:ext cx="496532" cy="445682"/>
              <a:chOff x="-2898" y="-6901"/>
              <a:chExt cx="576064" cy="576061"/>
            </a:xfrm>
          </p:grpSpPr>
          <p:sp>
            <p:nvSpPr>
              <p:cNvPr id="8" name="矩形 7"/>
              <p:cNvSpPr/>
              <p:nvPr/>
            </p:nvSpPr>
            <p:spPr>
              <a:xfrm>
                <a:off x="-2898" y="-6901"/>
                <a:ext cx="480053" cy="4800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sp>
            <p:nvSpPr>
              <p:cNvPr id="9" name="矩形 8"/>
              <p:cNvSpPr/>
              <p:nvPr/>
            </p:nvSpPr>
            <p:spPr>
              <a:xfrm>
                <a:off x="285134" y="281129"/>
                <a:ext cx="288032" cy="2880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4480">
                  <a:latin typeface="微软雅黑" panose="020B0503020204020204" pitchFamily="34" charset="-122"/>
                  <a:ea typeface="微软雅黑" panose="020B0503020204020204" pitchFamily="34" charset="-122"/>
                </a:endParaRPr>
              </a:p>
            </p:txBody>
          </p:sp>
        </p:grpSp>
        <p:cxnSp>
          <p:nvCxnSpPr>
            <p:cNvPr id="6" name="直接连接符 5"/>
            <p:cNvCxnSpPr/>
            <p:nvPr/>
          </p:nvCxnSpPr>
          <p:spPr>
            <a:xfrm>
              <a:off x="827584" y="538367"/>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bwMode="auto">
            <a:xfrm>
              <a:off x="827584" y="92685"/>
              <a:ext cx="4248472" cy="491558"/>
            </a:xfrm>
            <a:prstGeom prst="rect">
              <a:avLst/>
            </a:prstGeom>
            <a:noFill/>
            <a:ln w="9525">
              <a:noFill/>
              <a:miter lim="800000"/>
            </a:ln>
          </p:spPr>
          <p:txBody>
            <a:bodyPr vert="horz" wrap="square" lIns="170688" tIns="85344" rIns="170688" bIns="85344" numCol="1" rtlCol="0" anchor="t" anchorCtr="0" compatLnSpc="1">
              <a:spAutoFit/>
            </a:bodyPr>
            <a:lstStyle/>
            <a:p>
              <a:pPr algn="just">
                <a:lnSpc>
                  <a:spcPct val="130000"/>
                </a:lnSpc>
                <a:spcBef>
                  <a:spcPts val="560"/>
                </a:spcBef>
                <a:spcAft>
                  <a:spcPts val="560"/>
                </a:spcAft>
              </a:pPr>
              <a:r>
                <a:rPr lang="zh-CN" altLang="en-US" sz="3735" b="1" kern="0" dirty="0">
                  <a:latin typeface="微软雅黑" panose="020B0503020204020204" pitchFamily="34" charset="-122"/>
                  <a:ea typeface="微软雅黑" panose="020B0503020204020204" pitchFamily="34" charset="-122"/>
                  <a:cs typeface="+mn-ea"/>
                  <a:sym typeface="+mn-lt"/>
                </a:rPr>
                <a:t>招商国科监控中心大屏现场图</a:t>
              </a:r>
              <a:endParaRPr lang="zh-CN" altLang="en-US" sz="3735" b="1" kern="0" dirty="0">
                <a:latin typeface="微软雅黑" panose="020B0503020204020204" pitchFamily="34" charset="-122"/>
                <a:ea typeface="微软雅黑" panose="020B0503020204020204" pitchFamily="34" charset="-122"/>
                <a:cs typeface="+mn-ea"/>
                <a:sym typeface="+mn-lt"/>
              </a:endParaRPr>
            </a:p>
          </p:txBody>
        </p:sp>
      </p:grpSp>
      <p:sp>
        <p:nvSpPr>
          <p:cNvPr id="10" name="文本框 9"/>
          <p:cNvSpPr txBox="1"/>
          <p:nvPr/>
        </p:nvSpPr>
        <p:spPr bwMode="auto">
          <a:xfrm>
            <a:off x="1030235" y="1120603"/>
            <a:ext cx="10995592" cy="694055"/>
          </a:xfrm>
          <a:prstGeom prst="rect">
            <a:avLst/>
          </a:prstGeom>
          <a:noFill/>
          <a:ln w="9525">
            <a:noFill/>
            <a:miter lim="800000"/>
          </a:ln>
        </p:spPr>
        <p:txBody>
          <a:bodyPr vert="horz" wrap="square" lIns="170688" tIns="85344" rIns="170688" bIns="85344" numCol="1" rtlCol="0" anchor="t" anchorCtr="0" compatLnSpc="1">
            <a:spAutoFit/>
          </a:bodyPr>
          <a:lstStyle/>
          <a:p>
            <a:pPr marL="533400" indent="-533400" algn="just">
              <a:lnSpc>
                <a:spcPct val="130000"/>
              </a:lnSpc>
              <a:spcBef>
                <a:spcPts val="560"/>
              </a:spcBef>
              <a:spcAft>
                <a:spcPts val="560"/>
              </a:spcAft>
              <a:buFont typeface="Wingdings" panose="05000000000000000000" pitchFamily="2" charset="2"/>
              <a:buChar char="u"/>
            </a:pPr>
            <a:r>
              <a:rPr lang="zh-CN" altLang="en-US" sz="2615" kern="0" dirty="0">
                <a:latin typeface="微软雅黑" panose="020B0503020204020204" pitchFamily="34" charset="-122"/>
                <a:ea typeface="微软雅黑" panose="020B0503020204020204" pitchFamily="34" charset="-122"/>
                <a:cs typeface="+mn-ea"/>
                <a:sym typeface="+mn-lt"/>
              </a:rPr>
              <a:t> </a:t>
            </a:r>
            <a:r>
              <a:rPr lang="en-US" altLang="zh-CN" sz="2615" kern="0" dirty="0">
                <a:latin typeface="微软雅黑" panose="020B0503020204020204" pitchFamily="34" charset="-122"/>
                <a:ea typeface="微软雅黑" panose="020B0503020204020204" pitchFamily="34" charset="-122"/>
                <a:cs typeface="+mn-ea"/>
                <a:sym typeface="+mn-lt"/>
              </a:rPr>
              <a:t>1920*1080</a:t>
            </a:r>
            <a:r>
              <a:rPr lang="zh-CN" altLang="en-US" sz="2615" kern="0" dirty="0">
                <a:latin typeface="微软雅黑" panose="020B0503020204020204" pitchFamily="34" charset="-122"/>
                <a:ea typeface="微软雅黑" panose="020B0503020204020204" pitchFamily="34" charset="-122"/>
                <a:cs typeface="+mn-ea"/>
                <a:sym typeface="+mn-lt"/>
              </a:rPr>
              <a:t>屏幕分辨率</a:t>
            </a:r>
            <a:endParaRPr lang="zh-CN" altLang="en-US" sz="2615" kern="0" dirty="0">
              <a:latin typeface="微软雅黑" panose="020B0503020204020204" pitchFamily="34" charset="-122"/>
              <a:ea typeface="微软雅黑" panose="020B0503020204020204" pitchFamily="34" charset="-122"/>
              <a:cs typeface="+mn-ea"/>
              <a:sym typeface="+mn-lt"/>
            </a:endParaRPr>
          </a:p>
        </p:txBody>
      </p:sp>
      <p:pic>
        <p:nvPicPr>
          <p:cNvPr id="2" name="图片 1" descr="9e2e09a19f0ab9ef6b094e6ef9a23877"/>
          <p:cNvPicPr>
            <a:picLocks noChangeAspect="1"/>
          </p:cNvPicPr>
          <p:nvPr/>
        </p:nvPicPr>
        <p:blipFill>
          <a:blip r:embed="rId1"/>
          <a:stretch>
            <a:fillRect/>
          </a:stretch>
        </p:blipFill>
        <p:spPr>
          <a:xfrm>
            <a:off x="1486535" y="1739265"/>
            <a:ext cx="14848840" cy="7861935"/>
          </a:xfrm>
          <a:prstGeom prst="rect">
            <a:avLst/>
          </a:prstGeom>
        </p:spPr>
      </p:pic>
    </p:spTree>
  </p:cSld>
  <p:clrMapOvr>
    <a:masterClrMapping/>
  </p:clrMapOvr>
  <p:transition/>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hinkcellActiveDocDoNotDelete"/>
</p:tagLst>
</file>

<file path=ppt/tags/tag3.xml><?xml version="1.0" encoding="utf-8"?>
<p:tagLst xmlns:p="http://schemas.openxmlformats.org/presentationml/2006/main">
  <p:tag name="THINKCELLSHAPEDONOTDELETE" val="thinkcellActiveDocDoNotDelete"/>
</p:tagLst>
</file>

<file path=ppt/theme/theme1.xml><?xml version="1.0" encoding="utf-8"?>
<a:theme xmlns:a="http://schemas.openxmlformats.org/drawingml/2006/main" name="标准模板">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yu14ieq0">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10000"/>
            <a:lumOff val="90000"/>
          </a:schemeClr>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txDef>
      <a:spPr bwMode="auto">
        <a:noFill/>
        <a:ln w="9525">
          <a:noFill/>
          <a:miter lim="800000"/>
        </a:ln>
      </a:spPr>
      <a:bodyPr vert="horz" wrap="square" lIns="91440" tIns="45720" rIns="91440" bIns="45720" numCol="1" anchor="t" anchorCtr="0" compatLnSpc="1"/>
      <a:lstStyle>
        <a:defPPr marL="285750" indent="-285750" algn="just">
          <a:lnSpc>
            <a:spcPct val="130000"/>
          </a:lnSpc>
          <a:spcBef>
            <a:spcPts val="300"/>
          </a:spcBef>
          <a:spcAft>
            <a:spcPts val="300"/>
          </a:spcAft>
          <a:buFont typeface="Wingdings" panose="05000000000000000000" pitchFamily="2" charset="2"/>
          <a:buChar char="n"/>
          <a:defRPr sz="1400" kern="0">
            <a:solidFill>
              <a:schemeClr val="tx1"/>
            </a:solidFill>
            <a:latin typeface="+mn-ea"/>
            <a:ea typeface="+mn-ea"/>
            <a:cs typeface="+mn-ea"/>
            <a:sym typeface="+mn-lt"/>
          </a:defRPr>
        </a:defPPr>
      </a:lstStyle>
    </a:tx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新华三集团PPT模板-白底中文模板</Template>
  <TotalTime>0</TotalTime>
  <Words>2720</Words>
  <Application>WPS 演示</Application>
  <PresentationFormat>自定义</PresentationFormat>
  <Paragraphs>565</Paragraphs>
  <Slides>13</Slides>
  <Notes>9</Notes>
  <HiddenSlides>0</HiddenSlides>
  <MMClips>0</MMClips>
  <ScaleCrop>false</ScaleCrop>
  <HeadingPairs>
    <vt:vector size="8" baseType="variant">
      <vt:variant>
        <vt:lpstr>已用的字体</vt:lpstr>
      </vt:variant>
      <vt:variant>
        <vt:i4>23</vt:i4>
      </vt:variant>
      <vt:variant>
        <vt:lpstr>主题</vt:lpstr>
      </vt:variant>
      <vt:variant>
        <vt:i4>2</vt:i4>
      </vt:variant>
      <vt:variant>
        <vt:lpstr>嵌入 OLE 服务器</vt:lpstr>
      </vt:variant>
      <vt:variant>
        <vt:i4>3</vt:i4>
      </vt:variant>
      <vt:variant>
        <vt:lpstr>幻灯片标题</vt:lpstr>
      </vt:variant>
      <vt:variant>
        <vt:i4>13</vt:i4>
      </vt:variant>
    </vt:vector>
  </HeadingPairs>
  <TitlesOfParts>
    <vt:vector size="41" baseType="lpstr">
      <vt:lpstr>Arial</vt:lpstr>
      <vt:lpstr>宋体</vt:lpstr>
      <vt:lpstr>Wingdings</vt:lpstr>
      <vt:lpstr>汉仪书宋二KW</vt:lpstr>
      <vt:lpstr>微软雅黑</vt:lpstr>
      <vt:lpstr>汉仪旗黑</vt:lpstr>
      <vt:lpstr>华文细黑</vt:lpstr>
      <vt:lpstr>思源黑体 CN Medium</vt:lpstr>
      <vt:lpstr>Microsoft YaHei Regular</vt:lpstr>
      <vt:lpstr>等线</vt:lpstr>
      <vt:lpstr>汉仪中等线KW</vt:lpstr>
      <vt:lpstr>微软雅黑</vt:lpstr>
      <vt:lpstr>宋体</vt:lpstr>
      <vt:lpstr>Arial Unicode MS</vt:lpstr>
      <vt:lpstr>汉仪中黑KW</vt:lpstr>
      <vt:lpstr>华文宋体</vt:lpstr>
      <vt:lpstr>Calibri Light</vt:lpstr>
      <vt:lpstr>Helvetica Neue</vt:lpstr>
      <vt:lpstr>等线 Light</vt:lpstr>
      <vt:lpstr>Calibri</vt:lpstr>
      <vt:lpstr>Wingdings</vt:lpstr>
      <vt:lpstr>等线</vt:lpstr>
      <vt:lpstr>黑体-简</vt:lpstr>
      <vt:lpstr>标准模板</vt:lpstr>
      <vt:lpstr>Office 主题​​</vt:lpstr>
      <vt:lpstr>TCLayout.ActiveDocument.1</vt:lpstr>
      <vt:lpstr>TCLayout.ActiveDocument.1</vt:lpstr>
      <vt:lpstr>TCLayout.ActiveDocument.1</vt:lpstr>
      <vt:lpstr>招商国科资源态势感知大屏 大屏UI原型沟通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PPT使用说明</dc:title>
  <dc:creator>fenggao 15206 (CHN)</dc:creator>
  <cp:lastModifiedBy>覃启新</cp:lastModifiedBy>
  <cp:revision>2462</cp:revision>
  <cp:lastPrinted>2025-11-07T03:31:11Z</cp:lastPrinted>
  <dcterms:created xsi:type="dcterms:W3CDTF">2025-11-07T03:31:11Z</dcterms:created>
  <dcterms:modified xsi:type="dcterms:W3CDTF">2025-11-07T03:31:11Z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0x01010020F9F0328DBB794BB596573A064C7F7C</vt:lpwstr>
  </property>
  <property fmtid="{D5CDD505-2E9C-101B-9397-08002B2CF9AE}" pid="3" name="NXPowerLiteLastOptimized">
    <vt:lpwstr>2934491</vt:lpwstr>
  </property>
  <property fmtid="{D5CDD505-2E9C-101B-9397-08002B2CF9AE}" pid="4" name="NXPowerLiteSettings">
    <vt:lpwstr>F7000400038000</vt:lpwstr>
  </property>
  <property fmtid="{D5CDD505-2E9C-101B-9397-08002B2CF9AE}" pid="5" name="NXPowerLiteVersion">
    <vt:lpwstr>D5.0.6</vt:lpwstr>
  </property>
  <property fmtid="{D5CDD505-2E9C-101B-9397-08002B2CF9AE}" pid="6" name="Version">
    <vt:i4>1</vt:i4>
  </property>
  <property fmtid="{D5CDD505-2E9C-101B-9397-08002B2CF9AE}" pid="7" name="KSOProductBuildVer">
    <vt:lpwstr>2052-12.1.23141.23141</vt:lpwstr>
  </property>
  <property fmtid="{D5CDD505-2E9C-101B-9397-08002B2CF9AE}" pid="8" name="_dlc_DocIdItemGuid">
    <vt:lpwstr>49d0cc50-f450-4d28-b598-61a30db7e8b8</vt:lpwstr>
  </property>
  <property fmtid="{D5CDD505-2E9C-101B-9397-08002B2CF9AE}" pid="9" name="ICV">
    <vt:lpwstr>BD65A5E12F0AD65028C7F664EA6CD308_43</vt:lpwstr>
  </property>
</Properties>
</file>