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8F9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7D00B-37C3-476F-896A-CC1545443E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B2A40-9F21-400F-82F5-B85EB1CC01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D00B-37C3-476F-896A-CC1545443E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B2A40-9F21-400F-82F5-B85EB1CC01A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>
                <a:sym typeface="+mn-ea"/>
              </a:rPr>
              <a:t>云图</a:t>
            </a:r>
            <a:r>
              <a:rPr kumimoji="1" lang="en-US" altLang="zh-CN" smtClean="0">
                <a:sym typeface="+mn-ea"/>
              </a:rPr>
              <a:t>-</a:t>
            </a:r>
            <a:r>
              <a:rPr kumimoji="1" lang="zh-CN" altLang="en-US" smtClean="0">
                <a:sym typeface="+mn-ea"/>
              </a:rPr>
              <a:t>智算运营平台介绍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 smtClean="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 smtClean="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 smtClean="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altLang="zh-HK" sz="3600" smtClean="0">
                <a:solidFill>
                  <a:srgbClr val="C00000"/>
                </a:solidFill>
                <a:latin typeface="微软雅黑" panose="020B0703020204020201" charset="-122"/>
                <a:cs typeface="宋体" pitchFamily="2" charset="-122"/>
              </a:rPr>
              <a:t>Content</a:t>
            </a:r>
            <a:endParaRPr lang="zh-HK" altLang="en-US" dirty="0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WPS 文字</Application>
  <PresentationFormat>自定义</PresentationFormat>
  <Paragraphs>10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汉仪旗黑</vt:lpstr>
      <vt:lpstr>Microsoft YaHei Regular</vt:lpstr>
      <vt:lpstr>Times New Roman</vt:lpstr>
      <vt:lpstr>楷体</vt:lpstr>
      <vt:lpstr>汉仪楷体KW</vt:lpstr>
      <vt:lpstr>Calibri</vt:lpstr>
      <vt:lpstr>Arial</vt:lpstr>
      <vt:lpstr>微软雅黑</vt:lpstr>
      <vt:lpstr>宋体</vt:lpstr>
      <vt:lpstr>Arial Unicode MS</vt:lpstr>
      <vt:lpstr>汉仪书宋二KW</vt:lpstr>
      <vt:lpstr>Helvetica Neue</vt:lpstr>
      <vt:lpstr>PMingLiU</vt:lpstr>
      <vt:lpstr>宋体-繁</vt:lpstr>
      <vt:lpstr>苹方-简</vt:lpstr>
      <vt:lpstr>Microsoft YaHei Regular</vt:lpstr>
      <vt:lpstr>楷体</vt:lpstr>
      <vt:lpstr>Office 主题​​</vt:lpstr>
      <vt:lpstr>云图-智算运营平台介绍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云图-智算运营平台介绍</dc:title>
  <dc:creator>Syrena</dc:creator>
  <cp:lastModifiedBy>那颗星</cp:lastModifiedBy>
  <cp:revision>8</cp:revision>
  <dcterms:created xsi:type="dcterms:W3CDTF">2025-06-10T06:38:42Z</dcterms:created>
  <dcterms:modified xsi:type="dcterms:W3CDTF">2025-06-10T06:38:42Z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26983FD8366D8DCEEFD31A687087E60A_43</vt:lpwstr>
  </property>
  <property fmtid="{D5CDD505-2E9C-101B-9397-08002B2CF9AE}" pid="3" name="KSOProductBuildVer">
    <vt:lpwstr>2052-7.4.1.8983</vt:lpwstr>
  </property>
</Properties>
</file>