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17"/>
  </p:handoutMasterIdLst>
  <p:sldIdLst>
    <p:sldId id="16768467" r:id="rId4"/>
    <p:sldId id="3105" r:id="rId6"/>
    <p:sldId id="3108" r:id="rId7"/>
    <p:sldId id="16768465" r:id="rId8"/>
    <p:sldId id="16768466" r:id="rId9"/>
    <p:sldId id="473" r:id="rId10"/>
    <p:sldId id="3106" r:id="rId11"/>
    <p:sldId id="3107" r:id="rId12"/>
    <p:sldId id="516" r:id="rId13"/>
    <p:sldId id="536" r:id="rId14"/>
    <p:sldId id="478" r:id="rId15"/>
    <p:sldId id="16768468" r:id="rId16"/>
  </p:sldIdLst>
  <p:sldSz cx="12192000" cy="6858000"/>
  <p:notesSz cx="6858000" cy="9144000"/>
  <p:embeddedFontLst>
    <p:embeddedFont>
      <p:font typeface="Arial Unicode MS" panose="020B0604020202020204" charset="-122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7" userDrawn="1">
          <p15:clr>
            <a:srgbClr val="A4A3A4"/>
          </p15:clr>
        </p15:guide>
        <p15:guide id="2" pos="3775" userDrawn="1">
          <p15:clr>
            <a:srgbClr val="A4A3A4"/>
          </p15:clr>
        </p15:guide>
        <p15:guide id="3" orient="horz" pos="3390" userDrawn="1">
          <p15:clr>
            <a:srgbClr val="A4A3A4"/>
          </p15:clr>
        </p15:guide>
        <p15:guide id="4" pos="74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健君" initials="G" lastIdx="2" clrIdx="0"/>
  <p:cmAuthor id="1" name="李 磊" initials="李" lastIdx="1" clrIdx="0"/>
  <p:cmAuthor id="2" name="bai song" initials="bs" lastIdx="1" clrIdx="1"/>
  <p:cmAuthor id="3" name="zhu junfeng" initials="zj" lastIdx="6" clrIdx="2"/>
  <p:cmAuthor id="353158055" name="韩雨" initials="韩" lastIdx="0" clrIdx="0"/>
  <p:cmAuthor id="4" name="Windows User" initials="WU" lastIdx="2" clrIdx="3"/>
  <p:cmAuthor id="5" name="微软用户" initials="微软用户" lastIdx="1" clrIdx="4"/>
  <p:cmAuthor id="6" name="guoxx" initials="g" lastIdx="2" clrIdx="8"/>
  <p:cmAuthor id="7" name="PJ Landwehrle" initials="P" lastIdx="10" clrIdx="3"/>
  <p:cmAuthor id="564" name="未知用户319" initials="未" lastIdx="1" clrIdx="0"/>
  <p:cmAuthor id="8" name="Steve Thorne" initials="S" lastIdx="2" clrIdx="4"/>
  <p:cmAuthor id="565" name="未知用户222" initials="未" lastIdx="1" clrIdx="0"/>
  <p:cmAuthor id="9" name="smkhan" initials="s" lastIdx="6" clrIdx="5"/>
  <p:cmAuthor id="566" name="未知用户87" initials="未" lastIdx="1" clrIdx="0"/>
  <p:cmAuthor id="10" name="李超（IT）" initials="L" lastIdx="1" clrIdx="9"/>
  <p:cmAuthor id="567" name="未知用户88" initials="未" lastIdx="1" clrIdx="0"/>
  <p:cmAuthor id="11" name="朱磊" initials="朱" lastIdx="2" clrIdx="10"/>
  <p:cmAuthor id="568" name="未知用户89" initials="未" lastIdx="1" clrIdx="0"/>
  <p:cmAuthor id="12" name="hlzh" initials="h" lastIdx="7" clrIdx="11"/>
  <p:cmAuthor id="13" name="Author" initials="A" lastIdx="0" clrIdx="12"/>
  <p:cmAuthor id="570" name="未知用户110" initials="未" lastIdx="1" clrIdx="0"/>
  <p:cmAuthor id="14" name="李岩（IT）" initials="李" lastIdx="2" clrIdx="13"/>
  <p:cmAuthor id="571" name="未知用户121" initials="未" lastIdx="1" clrIdx="1"/>
  <p:cmAuthor id="15" name="13686" initials="1" lastIdx="1" clrIdx="14"/>
  <p:cmAuthor id="191251535" name="沈霄雷" initials="沈" lastIdx="833089" clrIdx="0"/>
  <p:cmAuthor id="572" name="未知用户234" initials="未" lastIdx="7" clrIdx="1"/>
  <p:cmAuthor id="16" name="周辉" initials="周" lastIdx="1" clrIdx="15"/>
  <p:cmAuthor id="191251536" name="王 伟" initials="王" lastIdx="1" clrIdx="19"/>
  <p:cmAuthor id="573" name="未知用户54" initials="未" lastIdx="8" clrIdx="0"/>
  <p:cmAuthor id="17" name="ws873111" initials="w" lastIdx="1" clrIdx="16"/>
  <p:cmAuthor id="191251537" name="郭 浩" initials="郭" lastIdx="2" clrIdx="25"/>
  <p:cmAuthor id="574" name="未知用户278" initials="未" lastIdx="1" clrIdx="0"/>
  <p:cmAuthor id="18" name="小 红马" initials="小" lastIdx="1" clrIdx="18"/>
  <p:cmAuthor id="191251538" name="王元" initials="R" lastIdx="1" clrIdx="39"/>
  <p:cmAuthor id="575" name="未知用户279" initials="未" lastIdx="1" clrIdx="0"/>
  <p:cmAuthor id="19" name="Saku Uchikawa" initials="S" lastIdx="11" clrIdx="0"/>
  <p:cmAuthor id="191251539" name="370369741@qq.com" initials="3" lastIdx="1" clrIdx="40"/>
  <p:cmAuthor id="576" name="未知用户280" initials="未" lastIdx="4" clrIdx="2"/>
  <p:cmAuthor id="20" name="作者" initials="A" lastIdx="0" clrIdx="20"/>
  <p:cmAuthor id="191251540" name="韩剑侠" initials="P" lastIdx="1" clrIdx="41"/>
  <p:cmAuthor id="577" name="未知用户281" initials="未" lastIdx="1" clrIdx="0"/>
  <p:cmAuthor id="21" name="beilu ni" initials="bn" lastIdx="1" clrIdx="21"/>
  <p:cmAuthor id="191251541" name="admin" initials="a" lastIdx="1" clrIdx="51"/>
  <p:cmAuthor id="578" name="未知用户282" initials="未" lastIdx="3" clrIdx="1"/>
  <p:cmAuthor id="22" name="蔡建楠" initials="caijianna" lastIdx="15" clrIdx="17"/>
  <p:cmAuthor id="579" name="未知用户283" initials="未" lastIdx="1" clrIdx="1"/>
  <p:cmAuthor id="23" name="10009110" initials="1" lastIdx="23" clrIdx="22"/>
  <p:cmAuthor id="580" name="未知用户284" initials="未" lastIdx="1" clrIdx="0"/>
  <p:cmAuthor id="24" name="李蕾00009994" initials="李" lastIdx="6" clrIdx="17"/>
  <p:cmAuthor id="581" name="未知用户285" initials="未" lastIdx="8" clrIdx="0"/>
  <p:cmAuthor id="25" name="wyz" initials="w" lastIdx="1" clrIdx="24"/>
  <p:cmAuthor id="26" name="10270945" initials="1" lastIdx="2" clrIdx="25"/>
  <p:cmAuthor id="583" name="78234500@qq.com" initials="7" lastIdx="1" clrIdx="0"/>
  <p:cmAuthor id="27" name="zrf" initials="zrf" lastIdx="3" clrIdx="26"/>
  <p:cmAuthor id="28" name="Hou Yingfeng" initials="H" lastIdx="10" clrIdx="23"/>
  <p:cmAuthor id="585" name="未知用户290" initials="未" lastIdx="2" clrIdx="0"/>
  <p:cmAuthor id="29" name="赵诚荣10027092" initials="赵" lastIdx="2" clrIdx="25"/>
  <p:cmAuthor id="586" name="未知用户291" initials="未" lastIdx="8" clrIdx="0"/>
  <p:cmAuthor id="30" name="10056791" initials="ZTE" lastIdx="1" clrIdx="29"/>
  <p:cmAuthor id="587" name="未知用户292" initials="未" lastIdx="1" clrIdx="0"/>
  <p:cmAuthor id="588" name="未知用户293" initials="未" lastIdx="1" clrIdx="0"/>
  <p:cmAuthor id="32" name="李楠10047711" initials="李楠10047711" lastIdx="2" clrIdx="31"/>
  <p:cmAuthor id="589" name="未知用户295" initials="未" lastIdx="1" clrIdx="0"/>
  <p:cmAuthor id="33" name="10045953" initials="1" lastIdx="1" clrIdx="32"/>
  <p:cmAuthor id="590" name="未知用户297" initials="未" lastIdx="1" clrIdx="0"/>
  <p:cmAuthor id="34" name="Y Y" initials="YY" lastIdx="2" clrIdx="33"/>
  <p:cmAuthor id="591" name="panjm" initials="p" lastIdx="1" clrIdx="0"/>
  <p:cmAuthor id="35" name="Administrator" initials="A" lastIdx="1" clrIdx="35"/>
  <p:cmAuthor id="592" name="ye gusong" initials="y" lastIdx="1" clrIdx="0"/>
  <p:cmAuthor id="36" name="Microsoft 帐户" initials="M帐" lastIdx="6" clrIdx="36"/>
  <p:cmAuthor id="593" name="wei muzi" initials="w" lastIdx="1" clrIdx="4"/>
  <p:cmAuthor id="37" name="黄珂10009187" initials="黄珂10009187" lastIdx="1" clrIdx="37"/>
  <p:cmAuthor id="594" name="孙" initials="孙" lastIdx="1" clrIdx="50"/>
  <p:cmAuthor id="38" name="赵欣" initials="zx" lastIdx="4" clrIdx="37"/>
  <p:cmAuthor id="595" name="liuchunhua199110" initials="l" lastIdx="3" clrIdx="3"/>
  <p:cmAuthor id="39" name="10206899" initials="1" lastIdx="1" clrIdx="38"/>
  <p:cmAuthor id="40" name="10133177" initials="1" lastIdx="1" clrIdx="39"/>
  <p:cmAuthor id="597" name="未知用户256" initials="未" lastIdx="1" clrIdx="0"/>
  <p:cmAuthor id="41" name="yaohuijuan " initials="c" lastIdx="3" clrIdx="40"/>
  <p:cmAuthor id="598" name="未知的使用者139" initials="未" lastIdx="1" clrIdx="0"/>
  <p:cmAuthor id="42" name="未知用户25" initials="未" lastIdx="1" clrIdx="0"/>
  <p:cmAuthor id="599" name="未知用户258" initials="未" lastIdx="8" clrIdx="0"/>
  <p:cmAuthor id="43" name="Microsoft Office 用户" initials="MO用 [8] [6]" lastIdx="1" clrIdx="42"/>
  <p:cmAuthor id="44" name="cjj" initials="c" lastIdx="1" clrIdx="43"/>
  <p:cmAuthor id="45" name="Mia Vida Villanueva" initials="M" lastIdx="1" clrIdx="0"/>
  <p:cmAuthor id="46" name="hp" initials="h" lastIdx="1" clrIdx="45"/>
  <p:cmAuthor id="47" name="luoli" initials="L" lastIdx="1" clrIdx="46"/>
  <p:cmAuthor id="604" name="未知的使用者140" initials="未" lastIdx="1" clrIdx="1"/>
  <p:cmAuthor id="48" name="kevin.huang" initials="k" lastIdx="3" clrIdx="47"/>
  <p:cmAuthor id="605" name="yudi lin" initials="y" lastIdx="0" clrIdx="0"/>
  <p:cmAuthor id="49" name="user" initials="u" lastIdx="2" clrIdx="48"/>
  <p:cmAuthor id="50" name="张卓豫" initials="zzy" lastIdx="1" clrIdx="49"/>
  <p:cmAuthor id="51" name="MLOONG" initials="M" lastIdx="1" clrIdx="0"/>
  <p:cmAuthor id="608" name="49554261@qq.com" initials="4" lastIdx="2" clrIdx="2"/>
  <p:cmAuthor id="52" name="未知用户4" initials="未" lastIdx="6" clrIdx="0"/>
  <p:cmAuthor id="53" name="Paul" initials="P" lastIdx="1" clrIdx="52"/>
  <p:cmAuthor id="54" name="未知用户6" initials="未" lastIdx="1" clrIdx="0"/>
  <p:cmAuthor id="611" name="未知用户313" initials="未" lastIdx="2" clrIdx="0"/>
  <p:cmAuthor id="55" name="林 卓" initials="" lastIdx="1" clrIdx="15"/>
  <p:cmAuthor id="612" name="胡岱雯" initials="胡" lastIdx="1" clrIdx="0"/>
  <p:cmAuthor id="56" name="Norton" initials="" lastIdx="1" clrIdx="1"/>
  <p:cmAuthor id="613" name="张 成亚" initials="张" lastIdx="1" clrIdx="52"/>
  <p:cmAuthor id="57" name="未知用户20" initials="未" lastIdx="1" clrIdx="0"/>
  <p:cmAuthor id="614" name="未知用户268" initials="未" lastIdx="1" clrIdx="0"/>
  <p:cmAuthor id="58" name="苗茜" initials="" lastIdx="1" clrIdx="8"/>
  <p:cmAuthor id="615" name="liuzga" initials="l" lastIdx="1" clrIdx="3"/>
  <p:cmAuthor id="59" name=" " initials=" " lastIdx="1" clrIdx="16"/>
  <p:cmAuthor id="616" name="未知用户213" initials="未" lastIdx="1" clrIdx="0"/>
  <p:cmAuthor id="691587970" name="小延魔法师" initials="小" lastIdx="1126286" clrIdx="0"/>
  <p:cmAuthor id="617" name="未知用户218" initials="未" lastIdx="1" clrIdx="0"/>
  <p:cmAuthor id="60" name="Liu Dong" initials="L" lastIdx="1" clrIdx="0"/>
  <p:cmAuthor id="691587971" name="祎玮 王" initials="祎王" lastIdx="1" clrIdx="46"/>
  <p:cmAuthor id="618" name="未知用户219" initials="未" lastIdx="10" clrIdx="0"/>
  <p:cmAuthor id="61" name="Zhao Jing" initials="Z" lastIdx="1" clrIdx="2"/>
  <p:cmAuthor id="691587972" name="fengjianyou" initials="f" lastIdx="1" clrIdx="53"/>
  <p:cmAuthor id="619" name="未知用户344" initials="未" lastIdx="1" clrIdx="0"/>
  <p:cmAuthor id="62" name="Xin Wang (IB)" initials="X" lastIdx="7" clrIdx="0"/>
  <p:cmAuthor id="691587973" name="Tianchi Yao" initials="TY" lastIdx="31" clrIdx="72"/>
  <p:cmAuthor id="620" name="未知用户345" initials="未" lastIdx="1" clrIdx="0"/>
  <p:cmAuthor id="63" name="YANQING BAO" initials="Y" lastIdx="3" clrIdx="0"/>
  <p:cmAuthor id="691587974" name="秀雪 贾" initials="秀贾" lastIdx="3" clrIdx="330"/>
  <p:cmAuthor id="621" name="未知用户347" initials="未" lastIdx="6" clrIdx="0"/>
  <p:cmAuthor id="64" name="Haiyang Wang" initials="H" lastIdx="4" clrIdx="2"/>
  <p:cmAuthor id="691587975" name="xiaoming chang" initials="xc" lastIdx="1" clrIdx="331"/>
  <p:cmAuthor id="622" name="未知用户348" initials="未" lastIdx="10" clrIdx="0"/>
  <p:cmAuthor id="65" name="Mingo" initials="M" lastIdx="1" clrIdx="64"/>
  <p:cmAuthor id="66" name="张金龙" initials="张" lastIdx="9" clrIdx="0"/>
  <p:cmAuthor id="623" name="jian Ray" initials="j" lastIdx="1" clrIdx="50"/>
  <p:cmAuthor id="67" name="祝惠蓉" initials="祝" lastIdx="3" clrIdx="8"/>
  <p:cmAuthor id="68" name="陈俊奕" initials="陈俊奕" lastIdx="1" clrIdx="20"/>
  <p:cmAuthor id="69" name="宋海锐" initials="宋" lastIdx="2" clrIdx="68"/>
  <p:cmAuthor id="626" name="王丽君" initials="王" lastIdx="4" clrIdx="0"/>
  <p:cmAuthor id="70" name="张 明晖" initials="张" lastIdx="1" clrIdx="69"/>
  <p:cmAuthor id="627" name="未知用户237" initials="未" lastIdx="1" clrIdx="0"/>
  <p:cmAuthor id="71" name="xiaver xiaver" initials="xx" lastIdx="1" clrIdx="70"/>
  <p:cmAuthor id="628" name="�Ÿ�" initials="�" lastIdx="1" clrIdx="0"/>
  <p:cmAuthor id="72" name="韩军伟" initials="韩" lastIdx="1" clrIdx="0"/>
  <p:cmAuthor id="629" name="未知用户221" initials="未" lastIdx="43" clrIdx="1"/>
  <p:cmAuthor id="73" name="刘 阳春" initials="刘" lastIdx="1" clrIdx="72"/>
  <p:cmAuthor id="630" name="jesschin" initials="j" lastIdx="1" clrIdx="510"/>
  <p:cmAuthor id="74" name="三农金融事业部综合员" initials="三" lastIdx="1" clrIdx="0"/>
  <p:cmAuthor id="75" name="Sky123.Org" initials="" lastIdx="1" clrIdx="0"/>
  <p:cmAuthor id="76" name="郭欣萍" initials="郭" lastIdx="4" clrIdx="3"/>
  <p:cmAuthor id="633" name="Carol Kelly" initials="C" lastIdx="1" clrIdx="0"/>
  <p:cmAuthor id="77" name="唐思源" initials="唐" lastIdx="1" clrIdx="0"/>
  <p:cmAuthor id="78" name="何 静" initials="何" lastIdx="1" clrIdx="4"/>
  <p:cmAuthor id="79" name="未知用户32" initials="未" lastIdx="0" clrIdx="2"/>
  <p:cmAuthor id="636" name="Unknown User58" initials="U" lastIdx="1" clrIdx="0"/>
  <p:cmAuthor id="80" name="未知用户33" initials="未" lastIdx="1" clrIdx="0"/>
  <p:cmAuthor id="637" name="Unknown User55" initials="U" lastIdx="1" clrIdx="1"/>
  <p:cmAuthor id="81" name="孟萦" initials="孟" lastIdx="1" clrIdx="2"/>
  <p:cmAuthor id="638" name="未知用户343" initials="未" lastIdx="1" clrIdx="0"/>
  <p:cmAuthor id="82" name="彬 罗" initials="彬" lastIdx="1" clrIdx="1"/>
  <p:cmAuthor id="639" name="Huipeng Cao" initials="H" lastIdx="1" clrIdx="0"/>
  <p:cmAuthor id="83" name="PC" initials="P" lastIdx="1" clrIdx="0"/>
  <p:cmAuthor id="640" name="李 雷雨" initials="李" lastIdx="1" clrIdx="0"/>
  <p:cmAuthor id="84" name="罗彬" initials="罗" lastIdx="1" clrIdx="0"/>
  <p:cmAuthor id="641" name="91257" initials="9" lastIdx="0" clrIdx="1"/>
  <p:cmAuthor id="85" name="ts" initials="t" lastIdx="0" clrIdx="0"/>
  <p:cmAuthor id="642" name="vicky" initials="v" lastIdx="2" clrIdx="1"/>
  <p:cmAuthor id="86" name="1 mac" initials="1" lastIdx="1" clrIdx="0"/>
  <p:cmAuthor id="643" name="庆芳 许" initials="庆" lastIdx="1" clrIdx="0"/>
  <p:cmAuthor id="87" name="未知用户104" initials="" lastIdx="1" clrIdx="0"/>
  <p:cmAuthor id="644" name="jerrychou" initials="j" lastIdx="1" clrIdx="4"/>
  <p:cmAuthor id="88" name="Jinyi" initials="J" lastIdx="42" clrIdx="2"/>
  <p:cmAuthor id="645" name="不明使用者12" initials="不" lastIdx="3" clrIdx="1"/>
  <p:cmAuthor id="89" name="江涛 李" initials="江" lastIdx="2" clrIdx="0"/>
  <p:cmAuthor id="646" name="不明使用者1" initials="不" lastIdx="0" clrIdx="0"/>
  <p:cmAuthor id="90" name="林雪" initials="林" lastIdx="1" clrIdx="13"/>
  <p:cmAuthor id="647" name="不明使用者2" initials="不" lastIdx="2" clrIdx="0"/>
  <p:cmAuthor id="91" name="Zhanwei Xiao(CUC SRD2-HZ-FZ)" initials="Z" lastIdx="0" clrIdx="0"/>
  <p:cmAuthor id="92" name="番茄花园" initials="番" lastIdx="4" clrIdx="0"/>
  <p:cmAuthor id="649" name="不明使用者4" initials="不" lastIdx="1" clrIdx="0"/>
  <p:cmAuthor id="93" name="未知用户7" initials="未" lastIdx="1" clrIdx="0"/>
  <p:cmAuthor id="650" name="不明使用者6" initials="不" lastIdx="1" clrIdx="0"/>
  <p:cmAuthor id="94" name="李佳" initials="李" lastIdx="2" clrIdx="0"/>
  <p:cmAuthor id="651" name="不明使用者5" initials="不" lastIdx="11" clrIdx="0"/>
  <p:cmAuthor id="95" name="diana.cheng" initials="d" lastIdx="1" clrIdx="1"/>
  <p:cmAuthor id="652" name="未知用户296" initials="未" lastIdx="1" clrIdx="0"/>
  <p:cmAuthor id="96" name="黄欣悦" initials="黄" lastIdx="7" clrIdx="2"/>
  <p:cmAuthor id="653" name="不明使用者8" initials="不" lastIdx="43" clrIdx="1"/>
  <p:cmAuthor id="97" name="Zhou, Jane Ye" initials="Z" lastIdx="1" clrIdx="3"/>
  <p:cmAuthor id="654" name="不明使用者9" initials="不" lastIdx="1" clrIdx="0"/>
  <p:cmAuthor id="98" name="Ma, Jun A." initials="M" lastIdx="4" clrIdx="4"/>
  <p:cmAuthor id="655" name="不明使用者10" initials="不" lastIdx="0" clrIdx="0"/>
  <p:cmAuthor id="99" name="Doris Tan" initials="D" lastIdx="1" clrIdx="0"/>
  <p:cmAuthor id="656" name="不明使用者11" initials="不" lastIdx="1" clrIdx="0"/>
  <p:cmAuthor id="100" name="Joy HL Sang" initials="J" lastIdx="4" clrIdx="2"/>
  <p:cmAuthor id="657" name="Carol Wu" initials="C" lastIdx="1" clrIdx="0"/>
  <p:cmAuthor id="101" name="冯智强" initials="冯" lastIdx="2" clrIdx="14"/>
  <p:cmAuthor id="658" name="Think" initials="T" lastIdx="6" clrIdx="3"/>
  <p:cmAuthor id="102" name="Zhou, Joey (IBD)" initials="Z" lastIdx="1" clrIdx="8"/>
  <p:cmAuthor id="103" name="孙运海" initials="孙" lastIdx="1" clrIdx="29"/>
  <p:cmAuthor id="660" name="未知用户304" initials="未" lastIdx="1" clrIdx="0"/>
  <p:cmAuthor id="104" name="浩 陈" initials="浩" lastIdx="1" clrIdx="14"/>
  <p:cmAuthor id="661" name="未知用户305" initials="未" lastIdx="1" clrIdx="0"/>
  <p:cmAuthor id="105" name="wumin" initials="w" lastIdx="3" clrIdx="3"/>
  <p:cmAuthor id="662" name="敢 王" initials="敢" lastIdx="1" clrIdx="0"/>
  <p:cmAuthor id="106" name="未知用户17" initials="未" lastIdx="1" clrIdx="21"/>
  <p:cmAuthor id="663" name="邓 勇" initials="邓" lastIdx="1" clrIdx="0"/>
  <p:cmAuthor id="107" name="岳文甲" initials="岳" lastIdx="1" clrIdx="1"/>
  <p:cmAuthor id="664" name="陈城" initials="陈" lastIdx="0" clrIdx="2"/>
  <p:cmAuthor id="108" name="91huhang" initials="9" lastIdx="1" clrIdx="0"/>
  <p:cmAuthor id="665" name="未知用户309" initials="未" lastIdx="8" clrIdx="0"/>
  <p:cmAuthor id="109" name="Ms" initials="M" lastIdx="1" clrIdx="0"/>
  <p:cmAuthor id="110" name="Franca, Ryan {MDAO~Basel}" initials="F" lastIdx="6" clrIdx="6"/>
  <p:cmAuthor id="667" name="未知用户311" initials="未" lastIdx="2" clrIdx="0"/>
  <p:cmAuthor id="111" name="李传波" initials="李" lastIdx="10" clrIdx="0"/>
  <p:cmAuthor id="668" name="未知用户312" initials="未" lastIdx="1" clrIdx="0"/>
  <p:cmAuthor id="112" name="45383746@qq.com" initials="4" lastIdx="1" clrIdx="1"/>
  <p:cmAuthor id="113" name="hauk guan" initials="h" lastIdx="7" clrIdx="2"/>
  <p:cmAuthor id="670" name="未知用户314" initials="未" lastIdx="1" clrIdx="1"/>
  <p:cmAuthor id="114" name="sierra" initials="s" lastIdx="1" clrIdx="5"/>
  <p:cmAuthor id="671" name="晓  曲" initials="晓" lastIdx="1" clrIdx="0"/>
  <p:cmAuthor id="115" name="陈艳" initials="陈" lastIdx="1" clrIdx="44"/>
  <p:cmAuthor id="116" name="王 公然" initials="王" lastIdx="1" clrIdx="73"/>
  <p:cmAuthor id="673" name="未知用户216" initials="未" lastIdx="1" clrIdx="0"/>
  <p:cmAuthor id="117" name="MC SYSTEM" initials="M" lastIdx="2" clrIdx="0"/>
  <p:cmAuthor id="674" name="孟连磊" initials="孟" lastIdx="1" clrIdx="0"/>
  <p:cmAuthor id="118" name="spring_ren" initials="s" lastIdx="2" clrIdx="1"/>
  <p:cmAuthor id="119" name="李璐---寿险总公司营销管理部" initials="李" lastIdx="0" clrIdx="0"/>
  <p:cmAuthor id="676" name="未知的使用者177" initials="未" lastIdx="8" clrIdx="0"/>
  <p:cmAuthor id="120" name="xuqing" initials="x" lastIdx="4" clrIdx="0"/>
  <p:cmAuthor id="121" name="王顶" initials="王" lastIdx="11" clrIdx="0"/>
  <p:cmAuthor id="122" name="周宏達JerryChou" initials="" lastIdx="6" clrIdx="2"/>
  <p:cmAuthor id="123" name="幺以谦" initials="幺" lastIdx="2" clrIdx="1"/>
  <p:cmAuthor id="125" name="未知的使用者56" initials="" lastIdx="1" clrIdx="0"/>
  <p:cmAuthor id="126" name="张妍" initials="张" lastIdx="5" clrIdx="0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7" name="未知用户18" initials="" lastIdx="10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4" name="yuanzh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3" name="未知用户21" initials="" lastIdx="1" clrIdx="0"/>
  <p:cmAuthor id="154" name="未知的使用者68" initials="" lastIdx="1" clrIdx="0"/>
  <p:cmAuthor id="155" name="mm" initials="" lastIdx="1" clrIdx="0"/>
  <p:cmAuthor id="156" name="未知用户15" initials="" lastIdx="1" clrIdx="0"/>
  <p:cmAuthor id="157" name="朱晓瑜" initials="" lastIdx="54" clrIdx="0"/>
  <p:cmAuthor id="158" name="不明使用者20" initials="" lastIdx="1" clrIdx="0"/>
  <p:cmAuthor id="159" name="未知用户82" initials="" lastIdx="1" clrIdx="0"/>
  <p:cmAuthor id="160" name="未知的使用者7" initials="" lastIdx="2" clrIdx="0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167" name="未知用户106" initials="未" lastIdx="1" clrIdx="0"/>
  <p:cmAuthor id="168" name="未知用户116" initials="" lastIdx="1" clrIdx="1"/>
  <p:cmAuthor id="169" name="未知的使用者150" initials="未" lastIdx="1" clrIdx="0"/>
  <p:cmAuthor id="170" name="未知的使用者69" initials="" lastIdx="1" clrIdx="1"/>
  <p:cmAuthor id="171" name="未知的使用者112" initials="" lastIdx="1" clrIdx="1"/>
  <p:cmAuthor id="173" name="Kevin Hu" initials="" lastIdx="1" clrIdx="0"/>
  <p:cmAuthor id="174" name="未知的使用者38" initials="" lastIdx="1" clrIdx="0"/>
  <p:cmAuthor id="175" name="唐可欣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186" name="未知用户13" initials="" lastIdx="1" clrIdx="0"/>
  <p:cmAuthor id="187" name="不明使用者21" initials="" lastIdx="1" clrIdx="0"/>
  <p:cmAuthor id="188" name="YUMINGNJ" initials="" lastIdx="3" clrIdx="0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2" name="thomas" initials="" lastIdx="1" clrIdx="49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7" name="Windows 用户" initials="" lastIdx="1" clrIdx="0"/>
  <p:cmAuthor id="198" name="未知用户83" initials="" lastIdx="1" clrIdx="1"/>
  <p:cmAuthor id="199" name="未知用户61" initials="" lastIdx="8" clrIdx="0"/>
  <p:cmAuthor id="200" name="張秀娟" initials="" lastIdx="1" clrIdx="2"/>
  <p:cmAuthor id="201" name="Jason Wang" initials="" lastIdx="1" clrIdx="0"/>
  <p:cmAuthor id="202" name="不明使用者18" initials="" lastIdx="0" clrIdx="1"/>
  <p:cmAuthor id="203" name="未知用户28" initials="未" lastIdx="5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2" name="Daniel Wuu" initials="" lastIdx="1" clrIdx="0"/>
  <p:cmAuthor id="213" name="未知用户56" initials="" lastIdx="1" clrIdx="0"/>
  <p:cmAuthor id="214" name="未知的使用者14" initials="" lastIdx="2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6" name="qihua-DCMS" initials="" lastIdx="0" clrIdx="0"/>
  <p:cmAuthor id="227" name="未知用户55" initials="" lastIdx="1" clrIdx="0"/>
  <p:cmAuthor id="228" name="未知的使用者95" initials="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8535702" name="曾蓓/贝贝" initials="曾" lastIdx="0" clrIdx="0"/>
  <p:cmAuthor id="235" name="未知的使用者105" initials="" lastIdx="1" clrIdx="0"/>
  <p:cmAuthor id="236" name="Unknown User70" initials="" lastIdx="1" clrIdx="0"/>
  <p:cmAuthor id="210492765" name="施普希（菜菜）" initials="施" lastIdx="0" clrIdx="0"/>
  <p:cmAuthor id="237" name="clinchen" initials="" lastIdx="0" clrIdx="1"/>
  <p:cmAuthor id="210492766" name="yu 1" initials="y1" lastIdx="1" clrIdx="19"/>
  <p:cmAuthor id="238" name="未知用户23" initials="" lastIdx="1" clrIdx="0"/>
  <p:cmAuthor id="210492767" name="李 嘉" initials="李" lastIdx="1" clrIdx="26"/>
  <p:cmAuthor id="239" name="hanjuncompany" initials="" lastIdx="1" clrIdx="0"/>
  <p:cmAuthor id="210492768" name="gus9@chinaunicom.cn" initials="g" lastIdx="4" clrIdx="27"/>
  <p:cmAuthor id="240" name="kathy chen" initials="" lastIdx="3" clrIdx="0"/>
  <p:cmAuthor id="241" name="未知的使用者63" initials="" lastIdx="1" clrIdx="0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272" name="未知用户154" initials="" lastIdx="1" clrIdx="0"/>
  <p:cmAuthor id="273" name="未知用户155" initials="" lastIdx="1" clrIdx="0"/>
  <p:cmAuthor id="274" name="未知用户41" initials="" lastIdx="8" clrIdx="0"/>
  <p:cmAuthor id="275" name="未知用户44" initials="" lastIdx="1" clrIdx="0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394525608" name="仇怿俊" initials="仇" lastIdx="0" clrIdx="0"/>
  <p:cmAuthor id="280" name="未知用户68" initials="" lastIdx="1" clrIdx="0"/>
  <p:cmAuthor id="394525609" name="Jimmy-Power" initials="J" lastIdx="1" clrIdx="43"/>
  <p:cmAuthor id="281" name="未知用户69" initials="" lastIdx="2" clrIdx="0"/>
  <p:cmAuthor id="394525610" name="10356" initials="1" lastIdx="2" clrIdx="45"/>
  <p:cmAuthor id="282" name="未知用户70" initials="" lastIdx="1" clrIdx="1"/>
  <p:cmAuthor id="394525611" name="maomao" initials="m" lastIdx="1" clrIdx="49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298" name="未知用户26" initials="" lastIdx="1" clrIdx="0"/>
  <p:cmAuthor id="299" name="未知用户29" initials="" lastIdx="1" clrIdx="0"/>
  <p:cmAuthor id="302" name="未知用户34" initials="" lastIdx="2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  <p:cmAuthor id="307" name="未知用户93" initials="" lastIdx="1" clrIdx="0"/>
  <p:cmAuthor id="308" name="未知用户90" initials="" lastIdx="5" clrIdx="1"/>
  <p:cmAuthor id="309" name="未知用户91" initials="" lastIdx="0" clrIdx="1"/>
  <p:cmAuthor id="310" name="未知用户92" initials="" lastIdx="1" clrIdx="0"/>
  <p:cmAuthor id="311" name="未知用户74" initials="" lastIdx="5" clrIdx="1"/>
  <p:cmAuthor id="312" name="未知用户75" initials="" lastIdx="8" clrIdx="0"/>
  <p:cmAuthor id="313" name="未知用户76" initials="" lastIdx="1" clrIdx="0"/>
  <p:cmAuthor id="314" name="未知用户77" initials="" lastIdx="8" clrIdx="0"/>
  <p:cmAuthor id="315" name="未知用户78" initials="" lastIdx="8" clrIdx="0"/>
  <p:cmAuthor id="316" name="未知用户79" initials="" lastIdx="1" clrIdx="0"/>
  <p:cmAuthor id="317" name="未知用户80" initials="" lastIdx="1" clrIdx="0"/>
  <p:cmAuthor id="318" name="Harry xu" initials="" lastIdx="1" clrIdx="0"/>
  <p:cmAuthor id="319" name="未知用户27" initials="未" lastIdx="1" clrIdx="0"/>
  <p:cmAuthor id="320" name="未知用户35" initials="未" lastIdx="1" clrIdx="0"/>
  <p:cmAuthor id="321" name="未知用户111" initials="未" lastIdx="1" clrIdx="1"/>
  <p:cmAuthor id="322" name="le" initials="l" lastIdx="2" clrIdx="321"/>
  <p:cmAuthor id="323" name="山西公司集团客户部DICT及云能力中心高新宇" initials="山" lastIdx="1" clrIdx="322"/>
  <p:cmAuthor id="324" name="郭婧" initials="郭" lastIdx="2" clrIdx="323"/>
  <p:cmAuthor id="325" name="顾红峰" initials="顾" lastIdx="1" clrIdx="324"/>
  <p:cmAuthor id="326" name="Unknown User114" initials="U" lastIdx="1" clrIdx="1"/>
  <p:cmAuthor id="327" name="wenruijun@sx.cmcc" initials="wenruijun@sx.cmcc" lastIdx="1" clrIdx="326"/>
  <p:cmAuthor id="328" name="xueyan" initials="x" lastIdx="1" clrIdx="327"/>
  <p:cmAuthor id="329" name="ZF" initials="ZF" lastIdx="1" clrIdx="328"/>
  <p:cmAuthor id="2000" name="李婧宜_YBferYVR" initials="authorId_1217247658" lastIdx="0" clrIdx="0"/>
  <p:cmAuthor id="330" name="guanxiaoyu" initials="g" lastIdx="1" clrIdx="329"/>
  <p:cmAuthor id="2001" name="王伟栋_ymIjy2uI" initials="authorId_1008746-10055544" lastIdx="0" clrIdx="0"/>
  <p:cmAuthor id="331" name="山西公司集团客户部杨天翼" initials="山" lastIdx="2" clrIdx="330"/>
  <p:cmAuthor id="2002" name="金宇峰_BfyebuM3" initials="authorId_1008746-10054633" lastIdx="0" clrIdx="0"/>
  <p:cmAuthor id="332" name="wangyihan@sx.cmcc" initials="wangyihan" lastIdx="1" clrIdx="331"/>
  <p:cmAuthor id="2003" name="梁鹏" initials="u" lastIdx="1" clrIdx="35"/>
  <p:cmAuthor id="333" name="Unknown User66" initials="U" lastIdx="1" clrIdx="0"/>
  <p:cmAuthor id="2004" name="范 斌" initials="范" lastIdx="1" clrIdx="36"/>
  <p:cmAuthor id="334" name="成洁" initials="成" lastIdx="1" clrIdx="333"/>
  <p:cmAuthor id="2005" name="毕邺" initials="党委办公室" lastIdx="2" clrIdx="37"/>
  <p:cmAuthor id="335" name="未知用户189" initials="未" lastIdx="2" clrIdx="0"/>
  <p:cmAuthor id="2006" name="jiaru tiger" initials="jt" lastIdx="2" clrIdx="38"/>
  <p:cmAuthor id="336" name="mzj" initials="m" lastIdx="1" clrIdx="335"/>
  <p:cmAuthor id="337" name="phoebezhang" initials="p" lastIdx="27" clrIdx="336"/>
  <p:cmAuthor id="338" name="zhoujie" initials="z" lastIdx="1" clrIdx="337"/>
  <p:cmAuthor id="339" name="黄薇（IT）" initials="l" lastIdx="1" clrIdx="338"/>
  <p:cmAuthor id="340" name="卫剑铮" initials="卫" lastIdx="1" clrIdx="339"/>
  <p:cmAuthor id="341" name="未知的使用者155" initials="未" lastIdx="1" clrIdx="0"/>
  <p:cmAuthor id="342" name="yangjianhe1" initials="y" lastIdx="1" clrIdx="341"/>
  <p:cmAuthor id="343" name="张广利" initials="张" lastIdx="1" clrIdx="342"/>
  <p:cmAuthor id="344" name="yulia" initials="y" lastIdx="1" clrIdx="343"/>
  <p:cmAuthor id="348" name="未知的使用者169" initials="未" lastIdx="1" clrIdx="0"/>
  <p:cmAuthor id="349" name="未知的使用者183" initials="未" lastIdx="5" clrIdx="1"/>
  <p:cmAuthor id="350" name="未知的使用者182" initials="未" lastIdx="1" clrIdx="1"/>
  <p:cmAuthor id="351" name="未知的使用者173" initials="未" lastIdx="1" clrIdx="0"/>
  <p:cmAuthor id="352" name="jinlei@sx.cmcc" initials="jinlei@sx.cmcc" lastIdx="1" clrIdx="351"/>
  <p:cmAuthor id="354" name="wangdi" initials="w" lastIdx="1" clrIdx="353"/>
  <p:cmAuthor id="355" name="未知的使用者152" initials="未" lastIdx="1" clrIdx="0"/>
  <p:cmAuthor id="356" name="未知的使用者184" initials="未" lastIdx="8" clrIdx="0"/>
  <p:cmAuthor id="357" name="未知的使用者185" initials="未" lastIdx="10" clrIdx="0"/>
  <p:cmAuthor id="358" name="未知的使用者186" initials="未" lastIdx="1" clrIdx="0"/>
  <p:cmAuthor id="359" name="未知的使用者175" initials="未" lastIdx="8" clrIdx="0"/>
  <p:cmAuthor id="360" name="未知的使用者176" initials="未" lastIdx="1" clrIdx="0"/>
  <p:cmAuthor id="361" name="未知的使用者187" initials="未" lastIdx="1" clrIdx="0"/>
  <p:cmAuthor id="362" name="未知的使用者178" initials="未" lastIdx="1" clrIdx="0"/>
  <p:cmAuthor id="363" name="未知的使用者179" initials="未" lastIdx="1" clrIdx="0"/>
  <p:cmAuthor id="364" name="未知的使用者180" initials="未" lastIdx="2" clrIdx="0"/>
  <p:cmAuthor id="365" name="未知的使用者181" initials="未" lastIdx="7" clrIdx="1"/>
  <p:cmAuthor id="366" name="未知的使用者170" initials="未" lastIdx="43" clrIdx="1"/>
  <p:cmAuthor id="369" name="未知的使用者141" initials="未" lastIdx="8" clrIdx="0"/>
  <p:cmAuthor id="370" name="未知的使用者142" initials="未" lastIdx="1" clrIdx="0"/>
  <p:cmAuthor id="371" name="未知的使用者143" initials="未" lastIdx="1" clrIdx="0"/>
  <p:cmAuthor id="372" name="未知的使用者144" initials="未" lastIdx="1" clrIdx="0"/>
  <p:cmAuthor id="373" name="未知的使用者145" initials="未" lastIdx="1" clrIdx="0"/>
  <p:cmAuthor id="374" name="未知的使用者146" initials="未" lastIdx="1" clrIdx="0"/>
  <p:cmAuthor id="375" name="未知的使用者147" initials="未" lastIdx="1" clrIdx="0"/>
  <p:cmAuthor id="376" name="未知的使用者148" initials="未" lastIdx="8" clrIdx="0"/>
  <p:cmAuthor id="377" name="未知的使用者149" initials="未" lastIdx="8" clrIdx="0"/>
  <p:cmAuthor id="380" name="sharon" initials="s" lastIdx="1" clrIdx="84"/>
  <p:cmAuthor id="381" name="未知用户131" initials="未" lastIdx="1" clrIdx="2"/>
  <p:cmAuthor id="383" name="未知的使用者194" initials="未" lastIdx="1" clrIdx="0"/>
  <p:cmAuthor id="384" name="未知用户134" initials="未" lastIdx="10" clrIdx="0"/>
  <p:cmAuthor id="385" name="未知用户135" initials="未" lastIdx="1" clrIdx="0"/>
  <p:cmAuthor id="387" name="未知用户136" initials="未" lastIdx="1" clrIdx="1"/>
  <p:cmAuthor id="1411827" name="黄晓平" initials="黄" lastIdx="0" clrIdx="0"/>
  <p:cmAuthor id="389" name="Yoyo Wu" initials="Y" lastIdx="2" clrIdx="0"/>
  <p:cmAuthor id="1411828" name="Mr.Wu" initials="M" lastIdx="1" clrIdx="41"/>
  <p:cmAuthor id="390" name="未知的使用者201" initials="未" lastIdx="8" clrIdx="0"/>
  <p:cmAuthor id="391" name="未知的使用者202" initials="未" lastIdx="0" clrIdx="1"/>
  <p:cmAuthor id="392" name="未知的使用者171" initials="未" lastIdx="3" clrIdx="1"/>
  <p:cmAuthor id="393" name="未知的使用者195" initials="未" lastIdx="1" clrIdx="1"/>
  <p:cmAuthor id="395" name="未知的使用者196" initials="未" lastIdx="1" clrIdx="0"/>
  <p:cmAuthor id="396" name="未知的使用者222" initials="" lastIdx="5" clrIdx="1"/>
  <p:cmAuthor id="397" name="未知的使用者203" initials="未" lastIdx="1" clrIdx="0"/>
  <p:cmAuthor id="398" name="未知的使用者204" initials="未" lastIdx="1" clrIdx="0"/>
  <p:cmAuthor id="399" name="未知的使用者225" initials="" lastIdx="1" clrIdx="0"/>
  <p:cmAuthor id="402" name="未知用户133" initials="未" lastIdx="1" clrIdx="0"/>
  <p:cmAuthor id="409" name="zhangbin" initials="z" lastIdx="6" clrIdx="0"/>
  <p:cmAuthor id="410" name="未知的使用者232" initials="" lastIdx="8" clrIdx="0"/>
  <p:cmAuthor id="412" name="未知用户330" initials="未" lastIdx="5" clrIdx="0"/>
  <p:cmAuthor id="414" name="未知用户177" initials="未" lastIdx="2" clrIdx="0"/>
  <p:cmAuthor id="415" name="未知用户184" initials="未" lastIdx="1" clrIdx="1"/>
  <p:cmAuthor id="418" name="未知用户181" initials="未" lastIdx="2" clrIdx="0"/>
  <p:cmAuthor id="419" name="未知用户182" initials="未" lastIdx="1" clrIdx="49"/>
  <p:cmAuthor id="420" name="未知用户204" initials="未" lastIdx="1" clrIdx="0"/>
  <p:cmAuthor id="421" name="未知用户205" initials="未" lastIdx="1" clrIdx="0"/>
  <p:cmAuthor id="422" name="未知用户193" initials="未" lastIdx="3" clrIdx="0"/>
  <p:cmAuthor id="423" name="未知用户194" initials="未" lastIdx="1" clrIdx="0"/>
  <p:cmAuthor id="424" name="未知用户187" initials="未" lastIdx="10" clrIdx="0"/>
  <p:cmAuthor id="425" name="Kent" initials="K" lastIdx="2" clrIdx="0"/>
  <p:cmAuthor id="426" name="留毓吟" initials="留" lastIdx="1" clrIdx="0"/>
  <p:cmAuthor id="427" name="王嘉偉" initials="王" lastIdx="2" clrIdx="0"/>
  <p:cmAuthor id="428" name="dcis" initials="d" lastIdx="4" clrIdx="0"/>
  <p:cmAuthor id="429" name="FanJQ" initials="F" lastIdx="1" clrIdx="1"/>
  <p:cmAuthor id="430" name="未知用户211" initials="未" lastIdx="8" clrIdx="0"/>
  <p:cmAuthor id="431" name="未知用户212" initials="未" lastIdx="8" clrIdx="0"/>
  <p:cmAuthor id="432" name="未知用户210" initials="未" lastIdx="1" clrIdx="0"/>
  <p:cmAuthor id="433" name="未知用户201" initials="未" lastIdx="8" clrIdx="0"/>
  <p:cmAuthor id="434" name="未知用户161" initials="未" lastIdx="1" clrIdx="0"/>
  <p:cmAuthor id="435" name="未知用户183" initials="未" lastIdx="1" clrIdx="0"/>
  <p:cmAuthor id="436" name="未知用户162" initials="未" lastIdx="1" clrIdx="0"/>
  <p:cmAuthor id="437" name="未知用户163" initials="未" lastIdx="8" clrIdx="0"/>
  <p:cmAuthor id="438" name="未知用户164" initials="未" lastIdx="1" clrIdx="0"/>
  <p:cmAuthor id="439" name="未知用户165" initials="未" lastIdx="2" clrIdx="0"/>
  <p:cmAuthor id="440" name="未知用户191" initials="未" lastIdx="1" clrIdx="0"/>
  <p:cmAuthor id="441" name="未知用户167" initials="未" lastIdx="1" clrIdx="0"/>
  <p:cmAuthor id="442" name="未知用户202" initials="未" lastIdx="8" clrIdx="0"/>
  <p:cmAuthor id="443" name="未知用户169" initials="未" lastIdx="1" clrIdx="0"/>
  <p:cmAuthor id="444" name="未知用户192" initials="未" lastIdx="1" clrIdx="0"/>
  <p:cmAuthor id="445" name="未知用户203" initials="未" lastIdx="1" clrIdx="1"/>
  <p:cmAuthor id="446" name="未知用户174" initials="未" lastIdx="1" clrIdx="0"/>
  <p:cmAuthor id="447" name="未知用户175" initials="未" lastIdx="1" clrIdx="0"/>
  <p:cmAuthor id="448" name="未知用户176" initials="未" lastIdx="1" clrIdx="0"/>
  <p:cmAuthor id="450" name="未知的使用者167" initials="未" lastIdx="0" clrIdx="1"/>
  <p:cmAuthor id="451" name="未知的使用者159" initials="未" lastIdx="1" clrIdx="1"/>
  <p:cmAuthor id="452" name="未知的使用者160" initials="未" lastIdx="1" clrIdx="0"/>
  <p:cmAuthor id="453" name="未知的使用者168" initials="未" lastIdx="1" clrIdx="0"/>
  <p:cmAuthor id="454" name="不明使用者7" initials="不" lastIdx="7" clrIdx="1"/>
  <p:cmAuthor id="455" name="未知用户120" initials="未" lastIdx="1" clrIdx="0"/>
  <p:cmAuthor id="456" name="未知用户122" initials="未" lastIdx="1" clrIdx="0"/>
  <p:cmAuthor id="457" name="未知用户132" initials="未" lastIdx="1" clrIdx="0"/>
  <p:cmAuthor id="458" name="未知用户141" initials="未" lastIdx="1" clrIdx="1"/>
  <p:cmAuthor id="459" name="未知用户143" initials="未" lastIdx="1" clrIdx="0"/>
  <p:cmAuthor id="460" name="未知用户144" initials="未" lastIdx="1" clrIdx="0"/>
  <p:cmAuthor id="461" name="未知用户145" initials="未" lastIdx="2" clrIdx="0"/>
  <p:cmAuthor id="462" name="未知用户119" initials="未" lastIdx="1" clrIdx="1"/>
  <p:cmAuthor id="463" name="未知用户140" initials="未" lastIdx="0" clrIdx="1"/>
  <p:cmAuthor id="464" name="未知用户142" initials="未" lastIdx="1" clrIdx="0"/>
  <p:cmAuthor id="465" name="未知用户157" initials="未" lastIdx="8" clrIdx="0"/>
  <p:cmAuthor id="466" name="未知用户158" initials="未" lastIdx="2" clrIdx="0"/>
  <p:cmAuthor id="467" name="未知用户159" initials="未" lastIdx="1" clrIdx="0"/>
  <p:cmAuthor id="468" name="未知用户160" initials="未" lastIdx="2" clrIdx="0"/>
  <p:cmAuthor id="469" name="未知用户168" initials="未" lastIdx="1" clrIdx="0"/>
  <p:cmAuthor id="470" name="順天" initials="順" lastIdx="1" clrIdx="0"/>
  <p:cmAuthor id="471" name="未知用户287" initials="未" lastIdx="0" clrIdx="1"/>
  <p:cmAuthor id="472" name="未知用户288" initials="未" lastIdx="1" clrIdx="0"/>
  <p:cmAuthor id="473" name="未知用户289" initials="未" lastIdx="1" clrIdx="0"/>
  <p:cmAuthor id="474" name="未知用户206" initials="未" lastIdx="6" clrIdx="0"/>
  <p:cmAuthor id="475" name="未知用户46" initials="未" lastIdx="10" clrIdx="0"/>
  <p:cmAuthor id="478" name="nancy" initials="n" lastIdx="1" clrIdx="0"/>
  <p:cmAuthor id="479" name="未知用户166" initials="未" lastIdx="1" clrIdx="0"/>
  <p:cmAuthor id="480" name="未知用户195" initials="未" lastIdx="1" clrIdx="0"/>
  <p:cmAuthor id="481" name="未知用户207" initials="未" lastIdx="3" clrIdx="1"/>
  <p:cmAuthor id="482" name="未知的使用者207" initials="未" lastIdx="1" clrIdx="0"/>
  <p:cmAuthor id="483" name="未知的使用者208" initials="未" lastIdx="1" clrIdx="0"/>
  <p:cmAuthor id="484" name="未知的使用者188" initials="未" lastIdx="1" clrIdx="0"/>
  <p:cmAuthor id="485" name="未知的使用者189" initials="未" lastIdx="2" clrIdx="0"/>
  <p:cmAuthor id="486" name="未知的使用者190" initials="未" lastIdx="1" clrIdx="1"/>
  <p:cmAuthor id="487" name="未知的使用者191" initials="未" lastIdx="1" clrIdx="0"/>
  <p:cmAuthor id="488" name="未知的使用者192" initials="未" lastIdx="1" clrIdx="0"/>
  <p:cmAuthor id="489" name="未知的使用者193" initials="未" lastIdx="2" clrIdx="0"/>
  <p:cmAuthor id="490" name="未知的使用者209" initials="未" lastIdx="8" clrIdx="0"/>
  <p:cmAuthor id="491" name="未知的使用者210" initials="未" lastIdx="1" clrIdx="0"/>
  <p:cmAuthor id="492" name="未知的使用者211" initials="未" lastIdx="1" clrIdx="0"/>
  <p:cmAuthor id="493" name="未知的使用者212" initials="未" lastIdx="11" clrIdx="0"/>
  <p:cmAuthor id="494" name="未知的使用者213" initials="未" lastIdx="7" clrIdx="1"/>
  <p:cmAuthor id="495" name="未知的使用者214" initials="未" lastIdx="1" clrIdx="2"/>
  <p:cmAuthor id="496" name="未知的使用者215" initials="未" lastIdx="1" clrIdx="0"/>
  <p:cmAuthor id="497" name="未知的使用者216" initials="未" lastIdx="1" clrIdx="0"/>
  <p:cmAuthor id="498" name="未知的使用者217" initials="未" lastIdx="1" clrIdx="1"/>
  <p:cmAuthor id="499" name="未知的使用者218" initials="未" lastIdx="1" clrIdx="0"/>
  <p:cmAuthor id="500" name="未知的使用者219" initials="未" lastIdx="2" clrIdx="0"/>
  <p:cmAuthor id="501" name="未知的使用者220" initials="未" lastIdx="7" clrIdx="1"/>
  <p:cmAuthor id="502" name="未知的使用者153" initials="未" lastIdx="1" clrIdx="0"/>
  <p:cmAuthor id="503" name="未知的使用者154" initials="未" lastIdx="1" clrIdx="0"/>
  <p:cmAuthor id="506" name="未知的使用者129" initials="未" lastIdx="1" clrIdx="0"/>
  <p:cmAuthor id="507" name="未知的使用者130" initials="未" lastIdx="8" clrIdx="0"/>
  <p:cmAuthor id="508" name="未知的使用者131" initials="未" lastIdx="2" clrIdx="0"/>
  <p:cmAuthor id="509" name="未知的使用者132" initials="未" lastIdx="8" clrIdx="0"/>
  <p:cmAuthor id="510" name="未知的使用者164" initials="未" lastIdx="8" clrIdx="0"/>
  <p:cmAuthor id="511" name="未知的使用者172" initials="未" lastIdx="1" clrIdx="0"/>
  <p:cmAuthor id="512" name="未知的使用者174" initials="未" lastIdx="1" clrIdx="0"/>
  <p:cmAuthor id="513" name="未知的使用者247" initials="未" lastIdx="6" clrIdx="0"/>
  <p:cmAuthor id="514" name="未知的使用者249" initials="未" lastIdx="43" clrIdx="1"/>
  <p:cmAuthor id="515" name="未知的使用者250" initials="未" lastIdx="1" clrIdx="0"/>
  <p:cmAuthor id="516" name="未知的使用者251" initials="未" lastIdx="1" clrIdx="0"/>
  <p:cmAuthor id="517" name="未知的使用者246" initials="未" lastIdx="1" clrIdx="1"/>
  <p:cmAuthor id="518" name="未知的使用者224" initials="未" lastIdx="1" clrIdx="0"/>
  <p:cmAuthor id="519" name="未知的使用者252" initials="未" lastIdx="1" clrIdx="0"/>
  <p:cmAuthor id="520" name="未知的使用者253" initials="未" lastIdx="1" clrIdx="0"/>
  <p:cmAuthor id="521" name="未知的使用者254" initials="未" lastIdx="1" clrIdx="0"/>
  <p:cmAuthor id="47245819" name="群智集" initials="群" lastIdx="0" clrIdx="0"/>
  <p:cmAuthor id="522" name="未知的使用者255" initials="未" lastIdx="1" clrIdx="0"/>
  <p:cmAuthor id="47245820" name="郏 鹏" initials="郏" lastIdx="1" clrIdx="16"/>
  <p:cmAuthor id="523" name="未知的使用者226" initials="未" lastIdx="8" clrIdx="0"/>
  <p:cmAuthor id="47245821" name="郏鹏" initials="M" lastIdx="1" clrIdx="17"/>
  <p:cmAuthor id="524" name="未知的使用者227" initials="未" lastIdx="2" clrIdx="0"/>
  <p:cmAuthor id="525" name="未知的使用者270" initials="未" lastIdx="1" clrIdx="0"/>
  <p:cmAuthor id="287643681" name="殷格非" initials="殷" lastIdx="2" clrIdx="0"/>
  <p:cmAuthor id="526" name="未知的使用者228" initials="未" lastIdx="8" clrIdx="0"/>
  <p:cmAuthor id="287643682" name="z r" initials="zr" lastIdx="5" clrIdx="12"/>
  <p:cmAuthor id="527" name="未知的使用者229" initials="未" lastIdx="8" clrIdx="0"/>
  <p:cmAuthor id="287643683" name="lc xue" initials="lx" lastIdx="1" clrIdx="22"/>
  <p:cmAuthor id="528" name="未知的使用者230" initials="未" lastIdx="1" clrIdx="0"/>
  <p:cmAuthor id="287643684" name="帅 杰" initials="帅" lastIdx="1" clrIdx="35"/>
  <p:cmAuthor id="529" name="未知的使用者231" initials="未" lastIdx="1" clrIdx="0"/>
  <p:cmAuthor id="287643685" name="muxiaohan" initials="m" lastIdx="1" clrIdx="37"/>
  <p:cmAuthor id="530" name="未知的使用者256" initials="未" lastIdx="1" clrIdx="0"/>
  <p:cmAuthor id="287643686" name="YaoChunfen" initials="Y" lastIdx="1" clrIdx="39"/>
  <p:cmAuthor id="531" name="未知的使用者233" initials="未" lastIdx="1" clrIdx="0"/>
  <p:cmAuthor id="287643687" name="cheng" initials="c" lastIdx="13" clrIdx="0"/>
  <p:cmAuthor id="532" name="未知的使用者234" initials="未" lastIdx="10" clrIdx="0"/>
  <p:cmAuthor id="287643688" name="方少_UbQfrimU" initials="authorId_442114952" lastIdx="0" clrIdx="0"/>
  <p:cmAuthor id="533" name="未知的使用者235" initials="未" lastIdx="1" clrIdx="0"/>
  <p:cmAuthor id="287643689" name="叶盛_Q3A3IfEf" initials="authorId_506280334" lastIdx="0" clrIdx="0"/>
  <p:cmAuthor id="534" name="未知的使用者236" initials="未" lastIdx="1" clrIdx="0"/>
  <p:cmAuthor id="287643690" name="Harley._bEJrUJ7r" initials="authorId_432156705" lastIdx="0" clrIdx="0"/>
  <p:cmAuthor id="535" name="未知的使用者257" initials="未" lastIdx="1" clrIdx="0"/>
  <p:cmAuthor id="287643691" name="罗平_VB7vJb2E" initials="authorId_305049361" lastIdx="0" clrIdx="0"/>
  <p:cmAuthor id="536" name="未知的使用者237" initials="未" lastIdx="1" clrIdx="0"/>
  <p:cmAuthor id="287643692" name="xixi_nUjqe22E" initials="authorId_359229261" lastIdx="0" clrIdx="0"/>
  <p:cmAuthor id="537" name="未知的使用者238" initials="未" lastIdx="2" clrIdx="0"/>
  <p:cmAuthor id="287643693" name="安安_zm6nYnYZ" initials="authorId_347340296" lastIdx="0" clrIdx="0"/>
  <p:cmAuthor id="538" name="未知的使用者239" initials="未" lastIdx="1" clrIdx="1"/>
  <p:cmAuthor id="539" name="未知的使用者240" initials="未" lastIdx="1" clrIdx="0"/>
  <p:cmAuthor id="540" name="未知的使用者241" initials="未" lastIdx="1" clrIdx="0"/>
  <p:cmAuthor id="287643696" name="周君_MfIffYra" initials="authorId_375419134" lastIdx="0" clrIdx="0"/>
  <p:cmAuthor id="541" name="未知的使用者242" initials="未" lastIdx="2" clrIdx="0"/>
  <p:cmAuthor id="542" name="未知的使用者243" initials="未" lastIdx="1" clrIdx="0"/>
  <p:cmAuthor id="543" name="未知的使用者258" initials="未" lastIdx="8" clrIdx="0"/>
  <p:cmAuthor id="544" name="未知的使用者259" initials="未" lastIdx="1" clrIdx="0"/>
  <p:cmAuthor id="545" name="未知的使用者260" initials="未" lastIdx="1" clrIdx="0"/>
  <p:cmAuthor id="546" name="未知的使用者261" initials="未" lastIdx="11" clrIdx="0"/>
  <p:cmAuthor id="547" name="未知的使用者262" initials="未" lastIdx="7" clrIdx="1"/>
  <p:cmAuthor id="548" name="未知的使用者263" initials="未" lastIdx="1" clrIdx="2"/>
  <p:cmAuthor id="549" name="未知的使用者264" initials="未" lastIdx="1" clrIdx="0"/>
  <p:cmAuthor id="550" name="未知的使用者265" initials="未" lastIdx="1" clrIdx="0"/>
  <p:cmAuthor id="551" name="未知的使用者266" initials="未" lastIdx="1" clrIdx="1"/>
  <p:cmAuthor id="552" name="未知的使用者267" initials="未" lastIdx="1" clrIdx="0"/>
  <p:cmAuthor id="553" name="未知的使用者268" initials="未" lastIdx="2" clrIdx="0"/>
  <p:cmAuthor id="554" name="未知的使用者269" initials="未" lastIdx="7" clrIdx="1"/>
  <p:cmAuthor id="555" name="lillian" initials="l" lastIdx="1" clrIdx="0"/>
  <p:cmAuthor id="556" name="未知用户197" initials="未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2727"/>
    <a:srgbClr val="F2F2F2"/>
    <a:srgbClr val="FFFFFF"/>
    <a:srgbClr val="E67A4A"/>
    <a:srgbClr val="A81B1B"/>
    <a:srgbClr val="FFC000"/>
    <a:srgbClr val="214F7A"/>
    <a:srgbClr val="4460E5"/>
    <a:srgbClr val="3B302D"/>
    <a:srgbClr val="009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37" d="100"/>
          <a:sy n="137" d="100"/>
        </p:scale>
        <p:origin x="420" y="132"/>
      </p:cViewPr>
      <p:guideLst>
        <p:guide orient="horz" pos="2317"/>
        <p:guide pos="3775"/>
        <p:guide orient="horz" pos="3390"/>
        <p:guide pos="74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67.xml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换个背景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93C43-0D7E-8345-B595-0DE11C569B4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BF5-A537-BC46-A78D-A397B019188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713038" y="406400"/>
            <a:ext cx="4513262" cy="2540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defTabSz="914400">
              <a:buFont typeface="Arial" panose="020B0604020202090204" pitchFamily="34" charset="0"/>
              <a:buNone/>
              <a:defRPr/>
            </a:pPr>
            <a:br>
              <a:rPr lang="zh-CN" altLang="en-US" dirty="0">
                <a:latin typeface="仿宋_GB2312" panose="02010609030101010101" pitchFamily="49" charset="-122"/>
                <a:ea typeface="仿宋_GB2312" panose="02010609030101010101" pitchFamily="49" charset="-122"/>
              </a:rPr>
            </a:br>
            <a:endParaRPr lang="en-US" altLang="zh-CN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171450" indent="-171450" defTabSz="914400">
              <a:buFont typeface="Arial" panose="020B0604020202090204" pitchFamily="34" charset="0"/>
              <a:buChar char="•"/>
              <a:defRPr/>
            </a:pPr>
            <a:endParaRPr lang="zh-CN" altLang="en-US" dirty="0">
              <a:solidFill>
                <a:schemeClr val="tx1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3C4BB-E68A-4CCB-B35A-BE00D9F048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713038" y="406400"/>
            <a:ext cx="4513262" cy="2540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defTabSz="914400">
              <a:buFont typeface="Arial" panose="020B0604020202090204" pitchFamily="34" charset="0"/>
              <a:buNone/>
              <a:defRPr/>
            </a:pPr>
            <a:br>
              <a:rPr lang="zh-CN" altLang="en-US" dirty="0">
                <a:latin typeface="仿宋_GB2312" panose="02010609030101010101" pitchFamily="49" charset="-122"/>
                <a:ea typeface="仿宋_GB2312" panose="02010609030101010101" pitchFamily="49" charset="-122"/>
              </a:rPr>
            </a:br>
            <a:endParaRPr lang="en-US" altLang="zh-CN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171450" indent="-171450" defTabSz="914400">
              <a:buFont typeface="Arial" panose="020B0604020202090204" pitchFamily="34" charset="0"/>
              <a:buChar char="•"/>
              <a:defRPr/>
            </a:pPr>
            <a:endParaRPr lang="zh-CN" altLang="en-US" dirty="0">
              <a:solidFill>
                <a:schemeClr val="tx1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3C4BB-E68A-4CCB-B35A-BE00D9F048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发展就是资源与目标之间的永恒张力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093935" y="-120302"/>
            <a:ext cx="1892174" cy="106434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5116"/>
            <a:ext cx="66612" cy="413760"/>
          </a:xfrm>
          <a:prstGeom prst="rect">
            <a:avLst/>
          </a:prstGeom>
          <a:solidFill>
            <a:srgbClr val="CF0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内容占位符 13"/>
          <p:cNvSpPr>
            <a:spLocks noGrp="1"/>
          </p:cNvSpPr>
          <p:nvPr>
            <p:ph sz="quarter" idx="11"/>
          </p:nvPr>
        </p:nvSpPr>
        <p:spPr>
          <a:xfrm>
            <a:off x="240004" y="2307005"/>
            <a:ext cx="11734800" cy="4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251513" y="920350"/>
            <a:ext cx="11734596" cy="1205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093935" y="-120302"/>
            <a:ext cx="1892174" cy="106434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5116"/>
            <a:ext cx="66612" cy="413760"/>
          </a:xfrm>
          <a:prstGeom prst="rect">
            <a:avLst/>
          </a:prstGeom>
          <a:solidFill>
            <a:srgbClr val="CF0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内容占位符 13"/>
          <p:cNvSpPr>
            <a:spLocks noGrp="1"/>
          </p:cNvSpPr>
          <p:nvPr>
            <p:ph sz="quarter" idx="11"/>
          </p:nvPr>
        </p:nvSpPr>
        <p:spPr>
          <a:xfrm>
            <a:off x="240004" y="2188670"/>
            <a:ext cx="11734800" cy="4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251513" y="802015"/>
            <a:ext cx="11734596" cy="1205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1000"/>
            <a:ext cx="20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64D61"/>
              </a:solidFill>
            </a:endParaRPr>
          </a:p>
        </p:txBody>
      </p:sp>
      <p:pic>
        <p:nvPicPr>
          <p:cNvPr id="5" name="Picture 4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1200" y="6477001"/>
            <a:ext cx="1202267" cy="290871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2460" y="381000"/>
            <a:ext cx="10972800" cy="533400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zh-CN" altLang="en-US" sz="3000" b="1" u="none" strike="noStrike" kern="1200" cap="none" spc="200" normalizeH="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093935" y="-120302"/>
            <a:ext cx="1892174" cy="106434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5116"/>
            <a:ext cx="66612" cy="413760"/>
          </a:xfrm>
          <a:prstGeom prst="rect">
            <a:avLst/>
          </a:prstGeom>
          <a:solidFill>
            <a:srgbClr val="CF0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093935" y="-120302"/>
            <a:ext cx="1892174" cy="106434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5116"/>
            <a:ext cx="66612" cy="413760"/>
          </a:xfrm>
          <a:prstGeom prst="rect">
            <a:avLst/>
          </a:prstGeom>
          <a:solidFill>
            <a:srgbClr val="CF0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内容占位符 13"/>
          <p:cNvSpPr>
            <a:spLocks noGrp="1"/>
          </p:cNvSpPr>
          <p:nvPr>
            <p:ph sz="quarter" idx="11"/>
          </p:nvPr>
        </p:nvSpPr>
        <p:spPr>
          <a:xfrm>
            <a:off x="240004" y="2188670"/>
            <a:ext cx="11734800" cy="4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251513" y="802015"/>
            <a:ext cx="11734596" cy="1205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5205" y="76880"/>
            <a:ext cx="8153400" cy="611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B85CF"/>
                </a:solidFill>
                <a:latin typeface="Arial Unicode MS" panose="020B0604020202020204" charset="-122"/>
                <a:ea typeface="Arial Unicode MS" panose="020B0604020202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2423" y="65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8FC31F"/>
                </a:solidFill>
                <a:latin typeface="Arial Unicode MS" panose="020B0604020202020204" charset="-122"/>
                <a:ea typeface="Arial Unicode MS" panose="020B0604020202020204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5" name="图片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95" y="-157529"/>
            <a:ext cx="1440000" cy="1080000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400" y="1334739"/>
            <a:ext cx="10363200" cy="4570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 Unicode MS" panose="020B0604020202020204" charset="-122"/>
                <a:ea typeface="Arial Unicode MS" panose="020B0604020202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单击此处编辑内容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-1095022" y="1197775"/>
            <a:ext cx="846667" cy="273928"/>
          </a:xfrm>
          <a:prstGeom prst="rect">
            <a:avLst/>
          </a:prstGeom>
          <a:solidFill>
            <a:srgbClr val="0B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-1095022" y="1620519"/>
            <a:ext cx="846667" cy="273928"/>
          </a:xfrm>
          <a:prstGeom prst="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-1095022" y="2043263"/>
            <a:ext cx="846667" cy="273928"/>
          </a:xfrm>
          <a:prstGeom prst="rect">
            <a:avLst/>
          </a:prstGeom>
          <a:solidFill>
            <a:srgbClr val="8F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>
            <a:off x="-1095022" y="2466007"/>
            <a:ext cx="846667" cy="273928"/>
          </a:xfrm>
          <a:prstGeom prst="rect">
            <a:avLst/>
          </a:prstGeom>
          <a:solidFill>
            <a:srgbClr val="00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-1095022" y="2888751"/>
            <a:ext cx="846667" cy="273928"/>
          </a:xfrm>
          <a:prstGeom prst="rect">
            <a:avLst/>
          </a:prstGeom>
          <a:solidFill>
            <a:srgbClr val="B4A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-5053" y="630673"/>
            <a:ext cx="12204000" cy="0"/>
          </a:xfrm>
          <a:prstGeom prst="line">
            <a:avLst/>
          </a:prstGeom>
          <a:ln w="38100">
            <a:gradFill flip="none" rotWithShape="1">
              <a:gsLst>
                <a:gs pos="70000">
                  <a:srgbClr val="91C8E9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0B85C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093935" y="-120302"/>
            <a:ext cx="1892174" cy="106434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5116"/>
            <a:ext cx="66612" cy="413760"/>
          </a:xfrm>
          <a:prstGeom prst="rect">
            <a:avLst/>
          </a:prstGeom>
          <a:solidFill>
            <a:srgbClr val="CF0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内容占位符 13"/>
          <p:cNvSpPr>
            <a:spLocks noGrp="1"/>
          </p:cNvSpPr>
          <p:nvPr>
            <p:ph sz="quarter" idx="11"/>
          </p:nvPr>
        </p:nvSpPr>
        <p:spPr>
          <a:xfrm>
            <a:off x="240004" y="2307005"/>
            <a:ext cx="11734800" cy="4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251513" y="920350"/>
            <a:ext cx="11734596" cy="1205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1000"/>
            <a:ext cx="20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64D61"/>
              </a:solidFill>
            </a:endParaRPr>
          </a:p>
        </p:txBody>
      </p:sp>
      <p:pic>
        <p:nvPicPr>
          <p:cNvPr id="5" name="Picture 4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1200" y="6477001"/>
            <a:ext cx="1202267" cy="290871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2460" y="381000"/>
            <a:ext cx="10972800" cy="533400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zh-CN" altLang="en-US" sz="3000" b="1" u="none" strike="noStrike" kern="1200" cap="none" spc="200" normalizeH="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5205" y="76880"/>
            <a:ext cx="8153400" cy="611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B85CF"/>
                </a:solidFill>
                <a:latin typeface="Arial Unicode MS" panose="020B0604020202020204" charset="-122"/>
                <a:ea typeface="Arial Unicode MS" panose="020B0604020202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2423" y="65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8FC31F"/>
                </a:solidFill>
                <a:latin typeface="Arial Unicode MS" panose="020B0604020202020204" charset="-122"/>
                <a:ea typeface="Arial Unicode MS" panose="020B0604020202020204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5" name="图片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95" y="-157529"/>
            <a:ext cx="1440000" cy="1080000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400" y="1334739"/>
            <a:ext cx="10363200" cy="4570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 Unicode MS" panose="020B0604020202020204" charset="-122"/>
                <a:ea typeface="Arial Unicode MS" panose="020B0604020202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单击此处编辑内容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-1095022" y="1197775"/>
            <a:ext cx="846667" cy="273928"/>
          </a:xfrm>
          <a:prstGeom prst="rect">
            <a:avLst/>
          </a:prstGeom>
          <a:solidFill>
            <a:srgbClr val="0B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-1095022" y="1620519"/>
            <a:ext cx="846667" cy="273928"/>
          </a:xfrm>
          <a:prstGeom prst="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-1095022" y="2043263"/>
            <a:ext cx="846667" cy="273928"/>
          </a:xfrm>
          <a:prstGeom prst="rect">
            <a:avLst/>
          </a:prstGeom>
          <a:solidFill>
            <a:srgbClr val="8F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>
            <a:off x="-1095022" y="2466007"/>
            <a:ext cx="846667" cy="273928"/>
          </a:xfrm>
          <a:prstGeom prst="rect">
            <a:avLst/>
          </a:prstGeom>
          <a:solidFill>
            <a:srgbClr val="00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-1095022" y="2888751"/>
            <a:ext cx="846667" cy="273928"/>
          </a:xfrm>
          <a:prstGeom prst="rect">
            <a:avLst/>
          </a:prstGeom>
          <a:solidFill>
            <a:srgbClr val="B4A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-5053" y="630673"/>
            <a:ext cx="12204000" cy="0"/>
          </a:xfrm>
          <a:prstGeom prst="line">
            <a:avLst/>
          </a:prstGeom>
          <a:ln w="38100">
            <a:gradFill flip="none" rotWithShape="1">
              <a:gsLst>
                <a:gs pos="70000">
                  <a:srgbClr val="91C8E9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0B85C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tags" Target="../tags/tag58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7" Type="http://schemas.openxmlformats.org/officeDocument/2006/relationships/slideLayout" Target="../slideLayouts/slideLayout14.xml"/><Relationship Id="rId56" Type="http://schemas.openxmlformats.org/officeDocument/2006/relationships/tags" Target="../tags/tag114.xml"/><Relationship Id="rId55" Type="http://schemas.openxmlformats.org/officeDocument/2006/relationships/tags" Target="../tags/tag113.xml"/><Relationship Id="rId54" Type="http://schemas.openxmlformats.org/officeDocument/2006/relationships/tags" Target="../tags/tag112.xml"/><Relationship Id="rId53" Type="http://schemas.openxmlformats.org/officeDocument/2006/relationships/tags" Target="../tags/tag111.xml"/><Relationship Id="rId52" Type="http://schemas.openxmlformats.org/officeDocument/2006/relationships/tags" Target="../tags/tag110.xml"/><Relationship Id="rId51" Type="http://schemas.openxmlformats.org/officeDocument/2006/relationships/tags" Target="../tags/tag109.xml"/><Relationship Id="rId50" Type="http://schemas.openxmlformats.org/officeDocument/2006/relationships/tags" Target="../tags/tag108.xml"/><Relationship Id="rId5" Type="http://schemas.openxmlformats.org/officeDocument/2006/relationships/tags" Target="../tags/tag63.xml"/><Relationship Id="rId49" Type="http://schemas.openxmlformats.org/officeDocument/2006/relationships/tags" Target="../tags/tag107.xml"/><Relationship Id="rId48" Type="http://schemas.openxmlformats.org/officeDocument/2006/relationships/tags" Target="../tags/tag106.xml"/><Relationship Id="rId47" Type="http://schemas.openxmlformats.org/officeDocument/2006/relationships/tags" Target="../tags/tag105.xml"/><Relationship Id="rId46" Type="http://schemas.openxmlformats.org/officeDocument/2006/relationships/tags" Target="../tags/tag104.xml"/><Relationship Id="rId45" Type="http://schemas.openxmlformats.org/officeDocument/2006/relationships/tags" Target="../tags/tag103.xml"/><Relationship Id="rId44" Type="http://schemas.openxmlformats.org/officeDocument/2006/relationships/tags" Target="../tags/tag102.xml"/><Relationship Id="rId43" Type="http://schemas.openxmlformats.org/officeDocument/2006/relationships/tags" Target="../tags/tag101.xml"/><Relationship Id="rId42" Type="http://schemas.openxmlformats.org/officeDocument/2006/relationships/tags" Target="../tags/tag100.xml"/><Relationship Id="rId41" Type="http://schemas.openxmlformats.org/officeDocument/2006/relationships/tags" Target="../tags/tag99.xml"/><Relationship Id="rId40" Type="http://schemas.openxmlformats.org/officeDocument/2006/relationships/tags" Target="../tags/tag98.xml"/><Relationship Id="rId4" Type="http://schemas.openxmlformats.org/officeDocument/2006/relationships/tags" Target="../tags/tag62.xml"/><Relationship Id="rId39" Type="http://schemas.openxmlformats.org/officeDocument/2006/relationships/tags" Target="../tags/tag97.xml"/><Relationship Id="rId38" Type="http://schemas.openxmlformats.org/officeDocument/2006/relationships/tags" Target="../tags/tag96.xml"/><Relationship Id="rId37" Type="http://schemas.openxmlformats.org/officeDocument/2006/relationships/tags" Target="../tags/tag95.xml"/><Relationship Id="rId36" Type="http://schemas.openxmlformats.org/officeDocument/2006/relationships/tags" Target="../tags/tag94.xml"/><Relationship Id="rId35" Type="http://schemas.openxmlformats.org/officeDocument/2006/relationships/tags" Target="../tags/tag93.xml"/><Relationship Id="rId34" Type="http://schemas.openxmlformats.org/officeDocument/2006/relationships/tags" Target="../tags/tag92.xml"/><Relationship Id="rId33" Type="http://schemas.openxmlformats.org/officeDocument/2006/relationships/tags" Target="../tags/tag91.xml"/><Relationship Id="rId32" Type="http://schemas.openxmlformats.org/officeDocument/2006/relationships/tags" Target="../tags/tag90.xml"/><Relationship Id="rId31" Type="http://schemas.openxmlformats.org/officeDocument/2006/relationships/tags" Target="../tags/tag89.xml"/><Relationship Id="rId30" Type="http://schemas.openxmlformats.org/officeDocument/2006/relationships/tags" Target="../tags/tag88.xml"/><Relationship Id="rId3" Type="http://schemas.openxmlformats.org/officeDocument/2006/relationships/tags" Target="../tags/tag61.xml"/><Relationship Id="rId29" Type="http://schemas.openxmlformats.org/officeDocument/2006/relationships/tags" Target="../tags/tag87.xml"/><Relationship Id="rId28" Type="http://schemas.openxmlformats.org/officeDocument/2006/relationships/tags" Target="../tags/tag86.xml"/><Relationship Id="rId27" Type="http://schemas.openxmlformats.org/officeDocument/2006/relationships/tags" Target="../tags/tag85.xml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tags" Target="../tags/tag82.xml"/><Relationship Id="rId23" Type="http://schemas.openxmlformats.org/officeDocument/2006/relationships/tags" Target="../tags/tag81.xml"/><Relationship Id="rId22" Type="http://schemas.openxmlformats.org/officeDocument/2006/relationships/tags" Target="../tags/tag80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0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0" Type="http://schemas.openxmlformats.org/officeDocument/2006/relationships/slideLayout" Target="../slideLayouts/slideLayout14.xml"/><Relationship Id="rId5" Type="http://schemas.openxmlformats.org/officeDocument/2006/relationships/tags" Target="../tags/tag119.xml"/><Relationship Id="rId49" Type="http://schemas.openxmlformats.org/officeDocument/2006/relationships/tags" Target="../tags/tag159.xml"/><Relationship Id="rId48" Type="http://schemas.openxmlformats.org/officeDocument/2006/relationships/image" Target="../media/image13.jpeg"/><Relationship Id="rId47" Type="http://schemas.openxmlformats.org/officeDocument/2006/relationships/tags" Target="../tags/tag158.xml"/><Relationship Id="rId46" Type="http://schemas.openxmlformats.org/officeDocument/2006/relationships/tags" Target="../tags/tag157.xml"/><Relationship Id="rId45" Type="http://schemas.openxmlformats.org/officeDocument/2006/relationships/image" Target="../media/image12.jpeg"/><Relationship Id="rId44" Type="http://schemas.openxmlformats.org/officeDocument/2006/relationships/tags" Target="../tags/tag156.xml"/><Relationship Id="rId43" Type="http://schemas.openxmlformats.org/officeDocument/2006/relationships/tags" Target="../tags/tag155.xml"/><Relationship Id="rId42" Type="http://schemas.openxmlformats.org/officeDocument/2006/relationships/image" Target="../media/image11.jpeg"/><Relationship Id="rId41" Type="http://schemas.openxmlformats.org/officeDocument/2006/relationships/tags" Target="../tags/tag154.xml"/><Relationship Id="rId40" Type="http://schemas.openxmlformats.org/officeDocument/2006/relationships/tags" Target="../tags/tag153.xml"/><Relationship Id="rId4" Type="http://schemas.openxmlformats.org/officeDocument/2006/relationships/tags" Target="../tags/tag118.xml"/><Relationship Id="rId39" Type="http://schemas.openxmlformats.org/officeDocument/2006/relationships/image" Target="../media/image10.jpeg"/><Relationship Id="rId38" Type="http://schemas.openxmlformats.org/officeDocument/2006/relationships/tags" Target="../tags/tag152.xml"/><Relationship Id="rId37" Type="http://schemas.openxmlformats.org/officeDocument/2006/relationships/tags" Target="../tags/tag151.xml"/><Relationship Id="rId36" Type="http://schemas.openxmlformats.org/officeDocument/2006/relationships/tags" Target="../tags/tag150.xml"/><Relationship Id="rId35" Type="http://schemas.openxmlformats.org/officeDocument/2006/relationships/tags" Target="../tags/tag149.xml"/><Relationship Id="rId34" Type="http://schemas.openxmlformats.org/officeDocument/2006/relationships/tags" Target="../tags/tag148.xml"/><Relationship Id="rId33" Type="http://schemas.openxmlformats.org/officeDocument/2006/relationships/tags" Target="../tags/tag147.xml"/><Relationship Id="rId32" Type="http://schemas.openxmlformats.org/officeDocument/2006/relationships/tags" Target="../tags/tag146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7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ef IDC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4282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标题 1"/>
          <p:cNvSpPr txBox="1"/>
          <p:nvPr>
            <p:custDataLst>
              <p:tags r:id="rId2"/>
            </p:custDataLst>
          </p:nvPr>
        </p:nvSpPr>
        <p:spPr>
          <a:xfrm>
            <a:off x="1" y="1392334"/>
            <a:ext cx="12191999" cy="31892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6000" spc="500" dirty="0">
                <a:solidFill>
                  <a:schemeClr val="bg1">
                    <a:alpha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用户感知主动</a:t>
            </a:r>
            <a:r>
              <a:rPr lang="zh-CN" altLang="en-US" sz="6000" spc="500" dirty="0">
                <a:solidFill>
                  <a:schemeClr val="bg1">
                    <a:alpha val="9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zh-CN" altLang="en-US" sz="6000" spc="500" dirty="0">
              <a:solidFill>
                <a:schemeClr val="bg1">
                  <a:alpha val="9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alphaModFix amt="64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2171" y="319646"/>
            <a:ext cx="2708960" cy="2510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530" y="5671657"/>
            <a:ext cx="2694940" cy="14589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标题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MCP-command</a:t>
            </a:r>
            <a:r>
              <a:rPr lang="zh-CN" altLang="en-US" dirty="0"/>
              <a:t>触发资源调度</a:t>
            </a:r>
            <a:endParaRPr lang="zh-CN" altLang="en-US" dirty="0"/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" y="997533"/>
            <a:ext cx="7743867" cy="5576688"/>
          </a:xfrm>
          <a:prstGeom prst="rect">
            <a:avLst/>
          </a:prstGeom>
        </p:spPr>
      </p:pic>
      <p:sp>
        <p:nvSpPr>
          <p:cNvPr id="90" name="矩形 89"/>
          <p:cNvSpPr/>
          <p:nvPr>
            <p:custDataLst>
              <p:tags r:id="rId2"/>
            </p:custDataLst>
          </p:nvPr>
        </p:nvSpPr>
        <p:spPr>
          <a:xfrm>
            <a:off x="7689650" y="2738317"/>
            <a:ext cx="4355205" cy="1751634"/>
          </a:xfrm>
          <a:prstGeom prst="rect">
            <a:avLst/>
          </a:prstGeom>
          <a:noFill/>
          <a:ln>
            <a:solidFill>
              <a:srgbClr val="55A3A8"/>
            </a:solidFill>
          </a:ln>
        </p:spPr>
        <p:style>
          <a:lnRef idx="2">
            <a:srgbClr val="096492">
              <a:shade val="50000"/>
            </a:srgbClr>
          </a:lnRef>
          <a:fillRef idx="1">
            <a:srgbClr val="096492"/>
          </a:fillRef>
          <a:effectRef idx="0">
            <a:srgbClr val="096492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rgbClr val="7F7F7F">
                  <a:lumMod val="25000"/>
                </a:srgbClr>
              </a:solidFill>
            </a:endParaRPr>
          </a:p>
        </p:txBody>
      </p:sp>
      <p:sp>
        <p:nvSpPr>
          <p:cNvPr id="91" name="文本框 90"/>
          <p:cNvSpPr txBox="1"/>
          <p:nvPr>
            <p:custDataLst>
              <p:tags r:id="rId3"/>
            </p:custDataLst>
          </p:nvPr>
        </p:nvSpPr>
        <p:spPr>
          <a:xfrm>
            <a:off x="7825540" y="2907227"/>
            <a:ext cx="4214867" cy="701792"/>
          </a:xfrm>
          <a:prstGeom prst="rect">
            <a:avLst/>
          </a:prstGeom>
        </p:spPr>
        <p:txBody>
          <a:bodyPr wrap="square"/>
          <a:lstStyle>
            <a:defPPr>
              <a:defRPr lang="zh-CN"/>
            </a:defPPr>
            <a:lvl1pPr algn="ctr">
              <a:defRPr>
                <a:latin typeface="Calibri Light" panose="020F0302020204030204"/>
              </a:defRPr>
            </a:lvl1pPr>
          </a:lstStyle>
          <a:p>
            <a:pPr lv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应用层：包含调度指令等业务数据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控制层：新增字段：执行超时、回传路径等</a:t>
            </a:r>
            <a:endParaRPr lang="en-US" altLang="zh-CN" sz="1200" kern="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传输层：支持双流向通信（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HTTP/2+gRPC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流）</a:t>
            </a:r>
            <a:endParaRPr lang="en-US" altLang="zh-CN" sz="1200" kern="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安全层：国密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SM4+TLS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运营商级加密</a:t>
            </a:r>
            <a:endParaRPr sz="1200" kern="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2" name="文本框 91"/>
          <p:cNvSpPr txBox="1"/>
          <p:nvPr>
            <p:custDataLst>
              <p:tags r:id="rId4"/>
            </p:custDataLst>
          </p:nvPr>
        </p:nvSpPr>
        <p:spPr>
          <a:xfrm>
            <a:off x="8327190" y="2559882"/>
            <a:ext cx="3282619" cy="367720"/>
          </a:xfrm>
          <a:prstGeom prst="rect">
            <a:avLst/>
          </a:prstGeom>
          <a:solidFill>
            <a:srgbClr val="55A3A8"/>
          </a:solidFill>
          <a:ln>
            <a:noFill/>
          </a:ln>
        </p:spPr>
        <p:style>
          <a:lnRef idx="2">
            <a:srgbClr val="096492">
              <a:shade val="50000"/>
            </a:srgbClr>
          </a:lnRef>
          <a:fillRef idx="1">
            <a:srgbClr val="096492"/>
          </a:fillRef>
          <a:effectRef idx="0">
            <a:srgbClr val="096492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rgbClr val="FFFFFF"/>
                </a:solidFill>
              </a:defRPr>
            </a:lvl9pPr>
          </a:lstStyle>
          <a:p>
            <a:r>
              <a:rPr lang="zh-CN" altLang="en-US" sz="1600" kern="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资源调度</a:t>
            </a:r>
            <a:endParaRPr sz="1600" kern="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035380"/>
            <a:ext cx="6987446" cy="5475778"/>
          </a:xfrm>
          <a:prstGeom prst="rect">
            <a:avLst/>
          </a:prstGeom>
        </p:spPr>
      </p:pic>
      <p:sp>
        <p:nvSpPr>
          <p:cNvPr id="14" name="标题 83"/>
          <p:cNvSpPr>
            <a:spLocks noGrp="1"/>
          </p:cNvSpPr>
          <p:nvPr>
            <p:ph type="title"/>
          </p:nvPr>
        </p:nvSpPr>
        <p:spPr>
          <a:xfrm>
            <a:off x="251513" y="142707"/>
            <a:ext cx="10515600" cy="538330"/>
          </a:xfrm>
        </p:spPr>
        <p:txBody>
          <a:bodyPr/>
          <a:lstStyle/>
          <a:p>
            <a:r>
              <a:rPr lang="en-US" altLang="zh-CN" dirty="0"/>
              <a:t>MCP-command</a:t>
            </a:r>
            <a:r>
              <a:rPr lang="zh-CN" altLang="en-US" dirty="0"/>
              <a:t>回传结果评估</a:t>
            </a:r>
            <a:endParaRPr lang="zh-CN" altLang="en-US" dirty="0"/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308412" y="3026892"/>
            <a:ext cx="4718050" cy="1656715"/>
          </a:xfrm>
          <a:prstGeom prst="rect">
            <a:avLst/>
          </a:prstGeom>
          <a:noFill/>
          <a:ln>
            <a:solidFill>
              <a:srgbClr val="55A3A8"/>
            </a:solidFill>
          </a:ln>
        </p:spPr>
        <p:style>
          <a:lnRef idx="2">
            <a:srgbClr val="096492">
              <a:shade val="50000"/>
            </a:srgbClr>
          </a:lnRef>
          <a:fillRef idx="1">
            <a:srgbClr val="096492"/>
          </a:fillRef>
          <a:effectRef idx="0">
            <a:srgbClr val="096492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rgbClr val="7F7F7F">
                  <a:lumMod val="25000"/>
                </a:srgbClr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7487482" y="3261000"/>
            <a:ext cx="4538980" cy="1487805"/>
          </a:xfrm>
          <a:prstGeom prst="rect">
            <a:avLst/>
          </a:prstGeom>
        </p:spPr>
        <p:txBody>
          <a:bodyPr wrap="square"/>
          <a:lstStyle>
            <a:defPPr>
              <a:defRPr lang="zh-CN"/>
            </a:defPPr>
            <a:lvl1pPr algn="ctr">
              <a:defRPr>
                <a:latin typeface="Calibri Light" panose="020F0302020204030204"/>
              </a:defRPr>
            </a:lvl1pPr>
          </a:lstStyle>
          <a:p>
            <a:r>
              <a:rPr lang="zh-CN" altLang="en-US" sz="1100" b="1" dirty="0"/>
              <a:t>双通道传输</a:t>
            </a:r>
            <a:r>
              <a:rPr lang="zh-CN" altLang="en-US" sz="1100" dirty="0"/>
              <a:t>：</a:t>
            </a:r>
            <a:endParaRPr lang="zh-CN" altLang="en-US" sz="1100" dirty="0"/>
          </a:p>
          <a:p>
            <a:pPr lvl="1"/>
            <a:r>
              <a:rPr lang="zh-CN" altLang="en-US" sz="1100" dirty="0"/>
              <a:t>主通道：</a:t>
            </a:r>
            <a:r>
              <a:rPr lang="en-US" altLang="zh-CN" sz="1100" dirty="0" err="1"/>
              <a:t>gRPC</a:t>
            </a:r>
            <a:r>
              <a:rPr lang="zh-CN" altLang="en-US" sz="1100" dirty="0"/>
              <a:t>流直接回传结构化数据（适合小数据量）</a:t>
            </a:r>
            <a:endParaRPr lang="zh-CN" altLang="en-US" sz="1100" dirty="0"/>
          </a:p>
          <a:p>
            <a:pPr lvl="1"/>
            <a:r>
              <a:rPr lang="zh-CN" altLang="en-US" sz="1100" dirty="0"/>
              <a:t>备通道：</a:t>
            </a:r>
            <a:r>
              <a:rPr lang="en-US" altLang="zh-CN" sz="1100" dirty="0"/>
              <a:t>SFTP</a:t>
            </a:r>
            <a:r>
              <a:rPr lang="zh-CN" altLang="en-US" sz="1100" dirty="0"/>
              <a:t>上传日志</a:t>
            </a:r>
            <a:r>
              <a:rPr lang="en-US" altLang="zh-CN" sz="1100" dirty="0"/>
              <a:t>/</a:t>
            </a:r>
            <a:r>
              <a:rPr lang="zh-CN" altLang="en-US" sz="1100" dirty="0"/>
              <a:t>抓包等大文件（通过</a:t>
            </a:r>
            <a:r>
              <a:rPr lang="en-US" altLang="zh-CN" sz="1100" dirty="0"/>
              <a:t>MCP-Data</a:t>
            </a:r>
            <a:r>
              <a:rPr lang="zh-CN" altLang="en-US" sz="1100" dirty="0"/>
              <a:t>通知完成）</a:t>
            </a:r>
            <a:endParaRPr lang="zh-CN" altLang="en-US" sz="1100" dirty="0"/>
          </a:p>
          <a:p>
            <a:r>
              <a:rPr lang="zh-CN" altLang="en-US" sz="1100" b="1" dirty="0"/>
              <a:t>智能压缩</a:t>
            </a:r>
            <a:r>
              <a:rPr lang="zh-CN" altLang="en-US" sz="1100" dirty="0"/>
              <a:t>：</a:t>
            </a:r>
            <a:endParaRPr lang="zh-CN" altLang="en-US" sz="1100" dirty="0"/>
          </a:p>
          <a:p>
            <a:pPr lvl="1"/>
            <a:r>
              <a:rPr lang="zh-CN" altLang="en-US" sz="1100" dirty="0"/>
              <a:t>文本数据：</a:t>
            </a:r>
            <a:r>
              <a:rPr lang="en-US" altLang="zh-CN" sz="1100" dirty="0" err="1"/>
              <a:t>Zstandard</a:t>
            </a:r>
            <a:r>
              <a:rPr lang="zh-CN" altLang="en-US" sz="1100" dirty="0"/>
              <a:t>压缩（压缩率</a:t>
            </a:r>
            <a:r>
              <a:rPr lang="en-US" altLang="zh-CN" sz="1100" dirty="0"/>
              <a:t>~70%</a:t>
            </a:r>
            <a:r>
              <a:rPr lang="zh-CN" altLang="en-US" sz="1100" dirty="0"/>
              <a:t>）</a:t>
            </a:r>
            <a:endParaRPr lang="zh-CN" altLang="en-US" sz="1100" dirty="0"/>
          </a:p>
          <a:p>
            <a:pPr lvl="1"/>
            <a:r>
              <a:rPr lang="zh-CN" altLang="en-US" sz="1100" dirty="0"/>
              <a:t>二进制数据：</a:t>
            </a:r>
            <a:r>
              <a:rPr lang="en-US" altLang="zh-CN" sz="1100" dirty="0"/>
              <a:t>LZ4</a:t>
            </a:r>
            <a:r>
              <a:rPr lang="zh-CN" altLang="en-US" sz="1100" dirty="0"/>
              <a:t>加速压缩（延迟</a:t>
            </a:r>
            <a:r>
              <a:rPr lang="en-US" altLang="zh-CN" sz="1100" dirty="0"/>
              <a:t>&lt;5ms</a:t>
            </a:r>
            <a:r>
              <a:rPr lang="zh-CN" altLang="en-US" sz="1100" dirty="0"/>
              <a:t>）</a:t>
            </a:r>
            <a:endParaRPr lang="zh-CN" altLang="en-US" sz="1100" dirty="0"/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945952" y="2848457"/>
            <a:ext cx="3535045" cy="388620"/>
          </a:xfrm>
          <a:prstGeom prst="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rgbClr val="096492">
              <a:shade val="50000"/>
            </a:srgbClr>
          </a:lnRef>
          <a:fillRef idx="1">
            <a:srgbClr val="096492"/>
          </a:fillRef>
          <a:effectRef idx="0">
            <a:srgbClr val="096492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rgbClr val="FFFFFF"/>
                </a:solidFill>
              </a:defRPr>
            </a:lvl9pPr>
          </a:lstStyle>
          <a:p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回传结果技术方案</a:t>
            </a:r>
            <a:endParaRPr lang="zh-CN" sz="16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45535" y="2266120"/>
            <a:ext cx="4900930" cy="1721327"/>
            <a:chOff x="1906637" y="2266120"/>
            <a:chExt cx="4900930" cy="1721327"/>
          </a:xfrm>
        </p:grpSpPr>
        <p:sp>
          <p:nvSpPr>
            <p:cNvPr id="12" name="文本框 11"/>
            <p:cNvSpPr txBox="1"/>
            <p:nvPr/>
          </p:nvSpPr>
          <p:spPr>
            <a:xfrm>
              <a:off x="1906637" y="2973145"/>
              <a:ext cx="4900930" cy="101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感谢聆听</a:t>
              </a:r>
              <a:endParaRPr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84225" y="2266120"/>
              <a:ext cx="4145755" cy="707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Thank You</a:t>
              </a:r>
              <a:endParaRPr 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感知提升框架理解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54150" y="1131725"/>
            <a:ext cx="10667715" cy="4864340"/>
            <a:chOff x="395536" y="883996"/>
            <a:chExt cx="8000785" cy="3648255"/>
          </a:xfrm>
        </p:grpSpPr>
        <p:sp>
          <p:nvSpPr>
            <p:cNvPr id="4" name="矩形 3"/>
            <p:cNvSpPr/>
            <p:nvPr/>
          </p:nvSpPr>
          <p:spPr>
            <a:xfrm>
              <a:off x="2987824" y="1203598"/>
              <a:ext cx="1872208" cy="2736304"/>
            </a:xfrm>
            <a:prstGeom prst="rect">
              <a:avLst/>
            </a:prstGeom>
            <a:noFill/>
            <a:ln w="12700"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矩形 4"/>
            <p:cNvSpPr/>
            <p:nvPr/>
          </p:nvSpPr>
          <p:spPr>
            <a:xfrm>
              <a:off x="3995936" y="1591577"/>
              <a:ext cx="720080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质差感知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995936" y="2388128"/>
              <a:ext cx="720080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保障执行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995936" y="3219822"/>
              <a:ext cx="720080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效果评估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60232" y="1303545"/>
              <a:ext cx="1008112" cy="6921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质差分析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660232" y="2272963"/>
              <a:ext cx="1008112" cy="6921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保障下发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660232" y="3248277"/>
              <a:ext cx="1008112" cy="6921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体验保障</a:t>
              </a:r>
              <a:endParaRPr lang="en-US" altLang="zh-CN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1" name="直接箭头连接符 10"/>
            <p:cNvCxnSpPr>
              <a:stCxn id="5" idx="3"/>
              <a:endCxn id="8" idx="1"/>
            </p:cNvCxnSpPr>
            <p:nvPr/>
          </p:nvCxnSpPr>
          <p:spPr>
            <a:xfrm flipV="1">
              <a:off x="4716016" y="1649616"/>
              <a:ext cx="1944216" cy="85977"/>
            </a:xfrm>
            <a:prstGeom prst="straightConnector1">
              <a:avLst/>
            </a:prstGeom>
            <a:ln w="12700">
              <a:solidFill>
                <a:srgbClr val="DD27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>
              <a:stCxn id="6" idx="3"/>
              <a:endCxn id="9" idx="1"/>
            </p:cNvCxnSpPr>
            <p:nvPr/>
          </p:nvCxnSpPr>
          <p:spPr>
            <a:xfrm>
              <a:off x="4716016" y="2532144"/>
              <a:ext cx="1944216" cy="86890"/>
            </a:xfrm>
            <a:prstGeom prst="straightConnector1">
              <a:avLst/>
            </a:prstGeom>
            <a:ln w="12700">
              <a:solidFill>
                <a:srgbClr val="DD27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>
              <a:stCxn id="6" idx="2"/>
              <a:endCxn id="7" idx="0"/>
            </p:cNvCxnSpPr>
            <p:nvPr/>
          </p:nvCxnSpPr>
          <p:spPr>
            <a:xfrm>
              <a:off x="4355976" y="2676160"/>
              <a:ext cx="0" cy="543662"/>
            </a:xfrm>
            <a:prstGeom prst="straightConnector1">
              <a:avLst/>
            </a:prstGeom>
            <a:ln w="12700">
              <a:solidFill>
                <a:srgbClr val="DD27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stCxn id="7" idx="3"/>
              <a:endCxn id="10" idx="1"/>
            </p:cNvCxnSpPr>
            <p:nvPr/>
          </p:nvCxnSpPr>
          <p:spPr>
            <a:xfrm>
              <a:off x="4716016" y="3363838"/>
              <a:ext cx="1944216" cy="230510"/>
            </a:xfrm>
            <a:prstGeom prst="straightConnector1">
              <a:avLst/>
            </a:prstGeom>
            <a:ln w="12700">
              <a:solidFill>
                <a:srgbClr val="DD27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395536" y="1203598"/>
              <a:ext cx="1872208" cy="2736304"/>
            </a:xfrm>
            <a:prstGeom prst="rect">
              <a:avLst/>
            </a:prstGeom>
            <a:noFill/>
            <a:ln w="12700"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文本框 15"/>
            <p:cNvSpPr txBox="1"/>
            <p:nvPr/>
          </p:nvSpPr>
          <p:spPr>
            <a:xfrm rot="21444579">
              <a:off x="4890698" y="1488677"/>
              <a:ext cx="1391246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通过</a:t>
              </a:r>
              <a:r>
                <a:rPr lang="en-US" altLang="zh-CN" sz="1065" dirty="0">
                  <a:latin typeface="微软雅黑" panose="020B0503020204020204" charset="-122"/>
                  <a:ea typeface="微软雅黑" panose="020B0503020204020204" charset="-122"/>
                </a:rPr>
                <a:t>MCP</a:t>
              </a:r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协议上报质差数据</a:t>
              </a:r>
              <a:endParaRPr lang="zh-CN" altLang="en-US" sz="106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7" name="直接箭头连接符 16"/>
            <p:cNvCxnSpPr>
              <a:stCxn id="8" idx="1"/>
              <a:endCxn id="6" idx="3"/>
            </p:cNvCxnSpPr>
            <p:nvPr/>
          </p:nvCxnSpPr>
          <p:spPr>
            <a:xfrm flipH="1">
              <a:off x="4716016" y="1649616"/>
              <a:ext cx="1944216" cy="882528"/>
            </a:xfrm>
            <a:prstGeom prst="straightConnector1">
              <a:avLst/>
            </a:prstGeom>
            <a:ln w="12700">
              <a:solidFill>
                <a:srgbClr val="DD27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 rot="154715">
              <a:off x="5017603" y="2407486"/>
              <a:ext cx="1391246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通过</a:t>
              </a:r>
              <a:r>
                <a:rPr lang="en-US" altLang="zh-CN" sz="1065" dirty="0">
                  <a:latin typeface="微软雅黑" panose="020B0503020204020204" charset="-122"/>
                  <a:ea typeface="微软雅黑" panose="020B0503020204020204" charset="-122"/>
                </a:rPr>
                <a:t>MCP</a:t>
              </a:r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协议触发资源调度</a:t>
              </a:r>
              <a:endParaRPr lang="zh-CN" altLang="en-US" sz="106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431599">
              <a:off x="4992508" y="3292365"/>
              <a:ext cx="1391246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通过</a:t>
              </a:r>
              <a:r>
                <a:rPr lang="en-US" altLang="zh-CN" sz="1065" dirty="0">
                  <a:latin typeface="微软雅黑" panose="020B0503020204020204" charset="-122"/>
                  <a:ea typeface="微软雅黑" panose="020B0503020204020204" charset="-122"/>
                </a:rPr>
                <a:t>MCP</a:t>
              </a:r>
              <a:r>
                <a:rPr lang="zh-CN" altLang="en-US" sz="1065" dirty="0">
                  <a:latin typeface="微软雅黑" panose="020B0503020204020204" charset="-122"/>
                  <a:ea typeface="微软雅黑" panose="020B0503020204020204" charset="-122"/>
                </a:rPr>
                <a:t>协议回传评估结果</a:t>
              </a:r>
              <a:endParaRPr lang="zh-CN" altLang="en-US" sz="106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203847" y="1591577"/>
              <a:ext cx="360039" cy="1916278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数据接口层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506986" y="886498"/>
              <a:ext cx="787716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35" b="1" dirty="0">
                  <a:latin typeface="微软雅黑" panose="020B0503020204020204" charset="-122"/>
                  <a:ea typeface="微软雅黑" panose="020B0503020204020204" charset="-122"/>
                </a:rPr>
                <a:t>切片</a:t>
              </a:r>
              <a:r>
                <a:rPr lang="en-US" altLang="zh-CN" sz="1335" b="1" dirty="0">
                  <a:latin typeface="微软雅黑" panose="020B0503020204020204" charset="-122"/>
                  <a:ea typeface="微软雅黑" panose="020B0503020204020204" charset="-122"/>
                </a:rPr>
                <a:t>Agent</a:t>
              </a:r>
              <a:endParaRPr lang="zh-CN" altLang="en-US" sz="133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11067" y="886498"/>
              <a:ext cx="39578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35" b="1" dirty="0">
                  <a:latin typeface="微软雅黑" panose="020B0503020204020204" charset="-122"/>
                  <a:ea typeface="微软雅黑" panose="020B0503020204020204" charset="-122"/>
                </a:rPr>
                <a:t>终端</a:t>
              </a:r>
              <a:endParaRPr lang="zh-CN" altLang="en-US" sz="133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17868" y="883996"/>
              <a:ext cx="892840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35" b="1" dirty="0">
                  <a:latin typeface="微软雅黑" panose="020B0503020204020204" charset="-122"/>
                  <a:ea typeface="微软雅黑" panose="020B0503020204020204" charset="-122"/>
                </a:rPr>
                <a:t>MCP Server</a:t>
              </a:r>
              <a:endParaRPr lang="zh-CN" altLang="en-US" sz="133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71600" y="1591577"/>
              <a:ext cx="1080117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VOC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971600" y="2388128"/>
              <a:ext cx="1080117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自助订购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71600" y="3218561"/>
              <a:ext cx="1080117" cy="288032"/>
            </a:xfrm>
            <a:prstGeom prst="rect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动态流量监控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箭头: 右 26"/>
            <p:cNvSpPr/>
            <p:nvPr/>
          </p:nvSpPr>
          <p:spPr>
            <a:xfrm>
              <a:off x="2450438" y="2407931"/>
              <a:ext cx="354685" cy="248426"/>
            </a:xfrm>
            <a:prstGeom prst="rightArrow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395536" y="4123511"/>
              <a:ext cx="7272808" cy="408740"/>
            </a:xfrm>
            <a:prstGeom prst="rect">
              <a:avLst/>
            </a:prstGeom>
            <a:solidFill>
              <a:srgbClr val="DD27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</a:rPr>
                <a:t>数据层</a:t>
              </a:r>
              <a:endParaRPr lang="zh-CN" altLang="en-US" sz="16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758232" y="1300224"/>
              <a:ext cx="284762" cy="26376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网络环境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111559" y="1300224"/>
              <a:ext cx="284762" cy="26376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退出机制</a:t>
              </a:r>
              <a:endPara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355731" y="292194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/>
              <a:t>触发</a:t>
            </a:r>
            <a:endParaRPr lang="zh-CN" altLang="en-US" sz="1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感知提升业务流程理解</a:t>
            </a:r>
            <a:endParaRPr lang="zh-CN" altLang="en-US" dirty="0"/>
          </a:p>
        </p:txBody>
      </p:sp>
      <p:sp>
        <p:nvSpPr>
          <p:cNvPr id="3" name="椭圆 2"/>
          <p:cNvSpPr/>
          <p:nvPr/>
        </p:nvSpPr>
        <p:spPr>
          <a:xfrm>
            <a:off x="809697" y="1821818"/>
            <a:ext cx="2645477" cy="2645477"/>
          </a:xfrm>
          <a:prstGeom prst="ellipse">
            <a:avLst/>
          </a:prstGeom>
          <a:noFill/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844225" y="1821818"/>
            <a:ext cx="2645477" cy="2645477"/>
          </a:xfrm>
          <a:prstGeom prst="ellipse">
            <a:avLst/>
          </a:prstGeom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8878754" y="1821818"/>
            <a:ext cx="2645477" cy="2645477"/>
          </a:xfrm>
          <a:prstGeom prst="ellipse">
            <a:avLst/>
          </a:prstGeom>
          <a:noFill/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956281" y="5039669"/>
            <a:ext cx="10515600" cy="1026083"/>
          </a:xfrm>
          <a:prstGeom prst="roundRect">
            <a:avLst>
              <a:gd name="adj" fmla="val 5797"/>
            </a:avLst>
          </a:prstGeom>
          <a:noFill/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86213" y="117266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感知</a:t>
            </a:r>
            <a:endParaRPr lang="zh-CN" altLang="en-US" sz="1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920741" y="117266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决策</a:t>
            </a:r>
            <a:endParaRPr lang="zh-CN" altLang="en-US" sz="12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9955269" y="117266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执行</a:t>
            </a:r>
            <a:endParaRPr lang="zh-CN" altLang="en-US" sz="1200" b="1" dirty="0"/>
          </a:p>
        </p:txBody>
      </p:sp>
      <p:sp>
        <p:nvSpPr>
          <p:cNvPr id="10" name="箭头: 右 9"/>
          <p:cNvSpPr/>
          <p:nvPr/>
        </p:nvSpPr>
        <p:spPr>
          <a:xfrm>
            <a:off x="3835592" y="2944749"/>
            <a:ext cx="628214" cy="399614"/>
          </a:xfrm>
          <a:prstGeom prst="rightArrow">
            <a:avLst/>
          </a:prstGeom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/>
          <p:cNvSpPr/>
          <p:nvPr/>
        </p:nvSpPr>
        <p:spPr>
          <a:xfrm>
            <a:off x="7870121" y="2944749"/>
            <a:ext cx="628214" cy="399614"/>
          </a:xfrm>
          <a:prstGeom prst="rightArrow">
            <a:avLst/>
          </a:prstGeom>
          <a:ln>
            <a:solidFill>
              <a:srgbClr val="DD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843796" y="511406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模型层</a:t>
            </a:r>
            <a:endParaRPr lang="zh-CN" altLang="en-US" sz="12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1563047" y="560807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多模态</a:t>
            </a:r>
            <a:endParaRPr lang="zh-CN" altLang="en-US" sz="1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349966" y="56080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通用大模型</a:t>
            </a:r>
            <a:endParaRPr lang="zh-CN" altLang="en-US" sz="1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689907" y="560807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专业决策小模型</a:t>
            </a:r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7870121" y="56080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多标签体系</a:t>
            </a:r>
            <a:endParaRPr lang="zh-CN" altLang="en-US" sz="1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493605" y="560807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个性化</a:t>
            </a:r>
            <a:endParaRPr lang="zh-CN" altLang="en-US" sz="1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746077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预测</a:t>
            </a:r>
            <a:endParaRPr lang="zh-CN" altLang="en-US" sz="1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734782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分析</a:t>
            </a:r>
            <a:endParaRPr lang="zh-CN" altLang="en-US" sz="1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623899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画像</a:t>
            </a:r>
            <a:endParaRPr lang="zh-CN" altLang="en-US" sz="12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845706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意图</a:t>
            </a:r>
            <a:endParaRPr lang="zh-CN" altLang="en-US" sz="12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657256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观点</a:t>
            </a:r>
            <a:endParaRPr lang="zh-CN" altLang="en-US" sz="1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072564" y="519385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情感</a:t>
            </a:r>
            <a:endParaRPr lang="zh-CN" altLang="en-US" sz="12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316825" y="209467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公域</a:t>
            </a:r>
            <a:endParaRPr lang="zh-CN" altLang="en-US" sz="12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2314778" y="20885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私域</a:t>
            </a:r>
            <a:endParaRPr lang="zh-CN" altLang="en-US" sz="12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2378656" y="2405562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400</a:t>
            </a:r>
            <a:endParaRPr lang="zh-CN" altLang="en-US" sz="1200" dirty="0"/>
          </a:p>
        </p:txBody>
      </p:sp>
      <p:sp>
        <p:nvSpPr>
          <p:cNvPr id="28" name="文本框 27"/>
          <p:cNvSpPr txBox="1"/>
          <p:nvPr/>
        </p:nvSpPr>
        <p:spPr>
          <a:xfrm>
            <a:off x="2378656" y="30643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工单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378656" y="27349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热线</a:t>
            </a:r>
            <a:endParaRPr lang="zh-CN" altLang="en-US" sz="1200" dirty="0"/>
          </a:p>
        </p:txBody>
      </p:sp>
      <p:sp>
        <p:nvSpPr>
          <p:cNvPr id="30" name="文本框 29"/>
          <p:cNvSpPr txBox="1"/>
          <p:nvPr/>
        </p:nvSpPr>
        <p:spPr>
          <a:xfrm>
            <a:off x="2378656" y="3393814"/>
            <a:ext cx="71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公众号</a:t>
            </a:r>
            <a:endParaRPr lang="zh-CN" altLang="en-US" sz="1200" dirty="0"/>
          </a:p>
        </p:txBody>
      </p:sp>
      <p:sp>
        <p:nvSpPr>
          <p:cNvPr id="31" name="文本框 30"/>
          <p:cNvSpPr txBox="1"/>
          <p:nvPr/>
        </p:nvSpPr>
        <p:spPr>
          <a:xfrm>
            <a:off x="1343844" y="240556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垂媒</a:t>
            </a:r>
            <a:endParaRPr lang="zh-CN" altLang="en-US" sz="1200" dirty="0"/>
          </a:p>
        </p:txBody>
      </p:sp>
      <p:sp>
        <p:nvSpPr>
          <p:cNvPr id="32" name="文本框 31"/>
          <p:cNvSpPr txBox="1"/>
          <p:nvPr/>
        </p:nvSpPr>
        <p:spPr>
          <a:xfrm>
            <a:off x="1343844" y="274081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论坛</a:t>
            </a:r>
            <a:endParaRPr lang="zh-CN" altLang="en-US" sz="1200" dirty="0"/>
          </a:p>
        </p:txBody>
      </p:sp>
      <p:sp>
        <p:nvSpPr>
          <p:cNvPr id="33" name="文本框 32"/>
          <p:cNvSpPr txBox="1"/>
          <p:nvPr/>
        </p:nvSpPr>
        <p:spPr>
          <a:xfrm>
            <a:off x="1343844" y="30760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博客</a:t>
            </a:r>
            <a:endParaRPr lang="zh-CN" altLang="en-US" sz="1200" dirty="0"/>
          </a:p>
        </p:txBody>
      </p:sp>
      <p:sp>
        <p:nvSpPr>
          <p:cNvPr id="34" name="文本框 33"/>
          <p:cNvSpPr txBox="1"/>
          <p:nvPr/>
        </p:nvSpPr>
        <p:spPr>
          <a:xfrm>
            <a:off x="1343844" y="341130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门户</a:t>
            </a:r>
            <a:endParaRPr lang="zh-CN" altLang="en-US" sz="1200" dirty="0"/>
          </a:p>
        </p:txBody>
      </p:sp>
      <p:sp>
        <p:nvSpPr>
          <p:cNvPr id="35" name="文本框 34"/>
          <p:cNvSpPr txBox="1"/>
          <p:nvPr/>
        </p:nvSpPr>
        <p:spPr>
          <a:xfrm>
            <a:off x="1343844" y="37465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投诉</a:t>
            </a:r>
            <a:endParaRPr lang="zh-CN" altLang="en-US" sz="1200" dirty="0"/>
          </a:p>
        </p:txBody>
      </p:sp>
      <p:sp>
        <p:nvSpPr>
          <p:cNvPr id="36" name="文本框 35"/>
          <p:cNvSpPr txBox="1"/>
          <p:nvPr/>
        </p:nvSpPr>
        <p:spPr>
          <a:xfrm>
            <a:off x="2378656" y="3630790"/>
            <a:ext cx="71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……</a:t>
            </a:r>
            <a:endParaRPr lang="zh-CN" altLang="en-US" sz="1200" dirty="0"/>
          </a:p>
        </p:txBody>
      </p:sp>
      <p:sp>
        <p:nvSpPr>
          <p:cNvPr id="37" name="文本框 36"/>
          <p:cNvSpPr txBox="1"/>
          <p:nvPr/>
        </p:nvSpPr>
        <p:spPr>
          <a:xfrm>
            <a:off x="1343844" y="3894243"/>
            <a:ext cx="71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……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5381438" y="221337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满意度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093335" y="268677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数据分析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227550" y="322372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关系维护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531012" y="373437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反馈处理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14081" y="226706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需求发现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309841" y="287347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问题发现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72145" y="339338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口碑预警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473430" y="221337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资源调度</a:t>
            </a:r>
            <a:endParaRPr lang="zh-CN" altLang="en-US" sz="1200" dirty="0"/>
          </a:p>
        </p:txBody>
      </p:sp>
      <p:sp>
        <p:nvSpPr>
          <p:cNvPr id="46" name="文本框 45"/>
          <p:cNvSpPr txBox="1"/>
          <p:nvPr/>
        </p:nvSpPr>
        <p:spPr>
          <a:xfrm>
            <a:off x="10447712" y="259647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保障下发</a:t>
            </a:r>
            <a:endParaRPr lang="zh-CN" altLang="en-US" sz="1200" dirty="0"/>
          </a:p>
        </p:txBody>
      </p:sp>
      <p:sp>
        <p:nvSpPr>
          <p:cNvPr id="47" name="文本框 46"/>
          <p:cNvSpPr txBox="1"/>
          <p:nvPr/>
        </p:nvSpPr>
        <p:spPr>
          <a:xfrm>
            <a:off x="9155050" y="288192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保障执行</a:t>
            </a:r>
            <a:endParaRPr lang="zh-CN" altLang="en-US" sz="1200" dirty="0"/>
          </a:p>
        </p:txBody>
      </p:sp>
      <p:sp>
        <p:nvSpPr>
          <p:cNvPr id="48" name="文本框 47"/>
          <p:cNvSpPr txBox="1"/>
          <p:nvPr/>
        </p:nvSpPr>
        <p:spPr>
          <a:xfrm>
            <a:off x="10191017" y="326547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保障监控</a:t>
            </a:r>
            <a:endParaRPr lang="zh-CN" altLang="en-US" sz="1200" dirty="0"/>
          </a:p>
        </p:txBody>
      </p:sp>
      <p:sp>
        <p:nvSpPr>
          <p:cNvPr id="49" name="文本框 48"/>
          <p:cNvSpPr txBox="1"/>
          <p:nvPr/>
        </p:nvSpPr>
        <p:spPr>
          <a:xfrm>
            <a:off x="9672151" y="369666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保障退出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>
                <a:solidFill>
                  <a:srgbClr val="004994"/>
                </a:solidFill>
                <a:latin typeface="Source Han Sans SC Bold" panose="020B0400000000000000" charset="-122"/>
                <a:ea typeface="Source Han Sans SC Bold" panose="020B0400000000000000" charset="-122"/>
                <a:cs typeface="Source Han Sans SC Bold" panose="020B0400000000000000" charset="-122"/>
                <a:sym typeface="+mn-ea"/>
              </a:rPr>
              <a:t>专属行业模型运营，各业务数据智能处理，提升业务处理效率</a:t>
            </a:r>
            <a:endParaRPr lang="zh-CN" altLang="en-US" dirty="0"/>
          </a:p>
        </p:txBody>
      </p:sp>
      <p:sp>
        <p:nvSpPr>
          <p:cNvPr id="3" name="圆角矩形 3"/>
          <p:cNvSpPr/>
          <p:nvPr>
            <p:custDataLst>
              <p:tags r:id="rId1"/>
            </p:custDataLst>
          </p:nvPr>
        </p:nvSpPr>
        <p:spPr>
          <a:xfrm>
            <a:off x="414954" y="883781"/>
            <a:ext cx="11153140" cy="10953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mpd="sng">
            <a:noFill/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Char char="•"/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Normal" panose="020B0400000000000000" charset="-122"/>
                <a:ea typeface="Source Han Sans SC Normal" panose="020B0400000000000000" charset="-122"/>
                <a:cs typeface="Source Han Sans SC Normal" panose="020B0400000000000000" charset="-122"/>
                <a:sym typeface="+mn-lt"/>
              </a:rPr>
              <a:t>AI模型训练平台为深度学习模型打造，支持模型训练任务构建、数据准备、模型评估和部署，将AI模型开发模块化、可视化，提供高效模型开发迭代能力，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Normal" panose="020B0400000000000000" charset="-122"/>
                <a:ea typeface="Source Han Sans SC Normal" panose="020B0400000000000000" charset="-122"/>
                <a:cs typeface="Source Han Sans SC Normal" panose="020B0400000000000000" charset="-122"/>
                <a:sym typeface="+mn-ea"/>
              </a:rPr>
              <a:t>赋能企业各业务系统数据处理自动化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Source Han Sans SC Normal" panose="020B0400000000000000" charset="-122"/>
              <a:ea typeface="Source Han Sans SC Normal" panose="020B0400000000000000" charset="-122"/>
              <a:cs typeface="Source Han Sans SC Normal" panose="020B0400000000000000" charset="-122"/>
              <a:sym typeface="+mn-lt"/>
            </a:endParaRPr>
          </a:p>
          <a:p>
            <a:pPr marL="285750" indent="-28575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Char char="•"/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Normal" panose="020B0400000000000000" charset="-122"/>
                <a:ea typeface="Source Han Sans SC Normal" panose="020B0400000000000000" charset="-122"/>
                <a:cs typeface="Source Han Sans SC Normal" panose="020B0400000000000000" charset="-122"/>
                <a:sym typeface="+mn-lt"/>
              </a:rPr>
              <a:t>标注平台为深度学习模型所需的数据标注打造，支持自动打标、数据验证，可以支持目前绝大多数的深度学习任务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Source Han Sans SC Normal" panose="020B0400000000000000" charset="-122"/>
              <a:ea typeface="Source Han Sans SC Normal" panose="020B0400000000000000" charset="-122"/>
              <a:cs typeface="Source Han Sans SC Normal" panose="020B04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29126" y="2237105"/>
            <a:ext cx="7046596" cy="4241165"/>
            <a:chOff x="7290" y="3147"/>
            <a:chExt cx="11523" cy="6935"/>
          </a:xfrm>
        </p:grpSpPr>
        <p:grpSp>
          <p:nvGrpSpPr>
            <p:cNvPr id="5" name="组合 4"/>
            <p:cNvGrpSpPr/>
            <p:nvPr/>
          </p:nvGrpSpPr>
          <p:grpSpPr>
            <a:xfrm>
              <a:off x="11184" y="5530"/>
              <a:ext cx="3706" cy="2182"/>
              <a:chOff x="10963" y="5123"/>
              <a:chExt cx="3706" cy="2182"/>
            </a:xfrm>
          </p:grpSpPr>
          <p:sp>
            <p:nvSpPr>
              <p:cNvPr id="38" name="圆角矩形 9"/>
              <p:cNvSpPr/>
              <p:nvPr>
                <p:custDataLst>
                  <p:tags r:id="rId2"/>
                </p:custDataLst>
              </p:nvPr>
            </p:nvSpPr>
            <p:spPr>
              <a:xfrm>
                <a:off x="10963" y="5123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39" name="标题 9"/>
              <p:cNvSpPr>
                <a:spLocks noGrp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1112" y="5920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 fontScale="90000"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还原用户发声、质量问题背后的真实场景，定位问题根源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40" name="标题 9"/>
              <p:cNvSpPr>
                <a:spLocks noGrp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1641" y="5326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 dirty="0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场景分析模型</a:t>
                </a:r>
                <a:endParaRPr lang="zh-CN" altLang="en-US" sz="1600" b="1" dirty="0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7291" y="7893"/>
              <a:ext cx="3706" cy="2182"/>
              <a:chOff x="7018" y="7584"/>
              <a:chExt cx="3706" cy="2182"/>
            </a:xfrm>
          </p:grpSpPr>
          <p:sp>
            <p:nvSpPr>
              <p:cNvPr id="35" name="圆角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018" y="7584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36" name="标题 9"/>
              <p:cNvSpPr>
                <a:spLocks noGrp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7167" y="8381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分析坐席客户的对话数据，分析战败去向及原因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37" name="标题 9"/>
              <p:cNvSpPr>
                <a:spLocks noGrp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696" y="7787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战败分析模型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1184" y="7900"/>
              <a:ext cx="3706" cy="2182"/>
              <a:chOff x="10963" y="7578"/>
              <a:chExt cx="3706" cy="2182"/>
            </a:xfrm>
          </p:grpSpPr>
          <p:sp>
            <p:nvSpPr>
              <p:cNvPr id="32" name="圆角矩形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63" y="7578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33" name="标题 9"/>
              <p:cNvSpPr>
                <a:spLocks noGrp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1112" y="8375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分析小范围事件，在大面积爆发前做出预测判断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34" name="标题 9"/>
              <p:cNvSpPr>
                <a:spLocks noGrp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1641" y="7781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风险预测模型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5079" y="7893"/>
              <a:ext cx="3706" cy="2182"/>
              <a:chOff x="15057" y="7579"/>
              <a:chExt cx="3706" cy="2182"/>
            </a:xfrm>
          </p:grpSpPr>
          <p:sp>
            <p:nvSpPr>
              <p:cNvPr id="29" name="圆角矩形 26"/>
              <p:cNvSpPr/>
              <p:nvPr>
                <p:custDataLst>
                  <p:tags r:id="rId11"/>
                </p:custDataLst>
              </p:nvPr>
            </p:nvSpPr>
            <p:spPr>
              <a:xfrm>
                <a:off x="15057" y="7579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30" name="标题 9"/>
              <p:cNvSpPr>
                <a:spLocks noGrp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5206" y="8376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基于用户行为数据提炼用户属性，分群分类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31" name="标题 9"/>
              <p:cNvSpPr>
                <a:spLocks noGrp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5735" y="7782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用户画像模型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290" y="5520"/>
              <a:ext cx="3706" cy="2182"/>
              <a:chOff x="6869" y="5172"/>
              <a:chExt cx="3706" cy="2182"/>
            </a:xfrm>
          </p:grpSpPr>
          <p:sp>
            <p:nvSpPr>
              <p:cNvPr id="26" name="圆角矩形 33"/>
              <p:cNvSpPr/>
              <p:nvPr>
                <p:custDataLst>
                  <p:tags r:id="rId14"/>
                </p:custDataLst>
              </p:nvPr>
            </p:nvSpPr>
            <p:spPr>
              <a:xfrm>
                <a:off x="6869" y="5172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27" name="标题 9"/>
              <p:cNvSpPr>
                <a:spLocks noGrp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7018" y="5969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识别文字背后的用户情感：正面、中性、负面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28" name="标题 9"/>
              <p:cNvSpPr>
                <a:spLocks noGrp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7547" y="5375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情感分类模型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1211" y="3147"/>
              <a:ext cx="3707" cy="2183"/>
              <a:chOff x="10990" y="2638"/>
              <a:chExt cx="3707" cy="2183"/>
            </a:xfrm>
          </p:grpSpPr>
          <p:sp>
            <p:nvSpPr>
              <p:cNvPr id="23" name="圆角矩形 41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990" y="2638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24" name="标题 9"/>
              <p:cNvSpPr>
                <a:spLocks noGrp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11112" y="3435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洞察客户意图：咨询、建议、抱怨、投诉等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25" name="标题 9"/>
              <p:cNvSpPr>
                <a:spLocks noGrp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1641" y="2841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意图识别模型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106" y="3147"/>
              <a:ext cx="3707" cy="2183"/>
              <a:chOff x="15084" y="2641"/>
              <a:chExt cx="3707" cy="2183"/>
            </a:xfrm>
          </p:grpSpPr>
          <p:sp>
            <p:nvSpPr>
              <p:cNvPr id="20" name="圆角矩形 45"/>
              <p:cNvSpPr/>
              <p:nvPr>
                <p:custDataLst>
                  <p:tags r:id="rId20"/>
                </p:custDataLst>
              </p:nvPr>
            </p:nvSpPr>
            <p:spPr>
              <a:xfrm>
                <a:off x="15084" y="2641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21" name="标题 9"/>
              <p:cNvSpPr>
                <a:spLocks noGrp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5206" y="3438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 fontScale="50000" lnSpcReduction="20000"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24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抽取识别用户声音中的细粒度观点，聚合分析理解用户观点</a:t>
                </a:r>
                <a:endParaRPr lang="zh-CN" altLang="en-US" sz="24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22" name="标题 9"/>
              <p:cNvSpPr>
                <a:spLocks noGrp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5735" y="2844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观点抽取模型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5106" y="5530"/>
              <a:ext cx="3707" cy="2183"/>
              <a:chOff x="14984" y="5185"/>
              <a:chExt cx="3707" cy="2183"/>
            </a:xfrm>
          </p:grpSpPr>
          <p:sp>
            <p:nvSpPr>
              <p:cNvPr id="17" name="圆角矩形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14984" y="5185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18" name="标题 9"/>
              <p:cNvSpPr>
                <a:spLocks noGrp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15106" y="5982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 fontScale="50000" lnSpcReduction="20000"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24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识别用户反馈的质量故障问题，详细定位零部件以及故障描述</a:t>
                </a:r>
                <a:endParaRPr lang="zh-CN" altLang="en-US" sz="24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19" name="标题 9"/>
              <p:cNvSpPr>
                <a:spLocks noGrp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15635" y="5388"/>
                <a:ext cx="2351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质量故障模型</a:t>
                </a:r>
                <a:endParaRPr lang="zh-CN" altLang="en-US" sz="1600" b="1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7316" y="3147"/>
              <a:ext cx="3707" cy="2183"/>
              <a:chOff x="7045" y="2622"/>
              <a:chExt cx="3707" cy="2183"/>
            </a:xfrm>
          </p:grpSpPr>
          <p:sp>
            <p:nvSpPr>
              <p:cNvPr id="14" name="圆角矩形 53"/>
              <p:cNvSpPr/>
              <p:nvPr>
                <p:custDataLst>
                  <p:tags r:id="rId26"/>
                </p:custDataLst>
              </p:nvPr>
            </p:nvSpPr>
            <p:spPr>
              <a:xfrm>
                <a:off x="7045" y="2622"/>
                <a:ext cx="3707" cy="2183"/>
              </a:xfrm>
              <a:prstGeom prst="roundRect">
                <a:avLst>
                  <a:gd name="adj" fmla="val 9046"/>
                </a:avLst>
              </a:prstGeom>
              <a:solidFill>
                <a:schemeClr val="tx2">
                  <a:lumMod val="50000"/>
                  <a:lumOff val="50000"/>
                  <a:alpha val="10000"/>
                </a:schemeClr>
              </a:solidFill>
              <a:ln w="12700" cmpd="sng"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ans SC ExtraLight" panose="020B0400000000000000" charset="-122"/>
                  <a:ea typeface="Source Han Sans SC ExtraLight" panose="020B0400000000000000" charset="-122"/>
                </a:endParaRPr>
              </a:p>
            </p:txBody>
          </p:sp>
          <p:sp>
            <p:nvSpPr>
              <p:cNvPr id="15" name="标题 9"/>
              <p:cNvSpPr>
                <a:spLocks noGrp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7167" y="3419"/>
                <a:ext cx="3409" cy="118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zh-CN" altLang="en-US" sz="1200" dirty="0">
                    <a:solidFill>
                      <a:srgbClr val="404040"/>
                    </a:solidFill>
                    <a:latin typeface="Source Han Sans SC ExtraLight" panose="020B0400000000000000" charset="-122"/>
                    <a:ea typeface="Source Han Sans SC ExtraLight" panose="020B0400000000000000" charset="-122"/>
                    <a:sym typeface="+mn-ea"/>
                  </a:rPr>
                  <a:t>基于多层级多维度标签体系，对用户声音精准分类</a:t>
                </a:r>
                <a:endParaRPr lang="zh-CN" altLang="en-US" sz="1200" dirty="0">
                  <a:solidFill>
                    <a:srgbClr val="404040"/>
                  </a:solidFill>
                  <a:latin typeface="Source Han Sans SC ExtraLight" panose="020B0400000000000000" charset="-122"/>
                  <a:ea typeface="Source Han Sans SC ExtraLight" panose="020B0400000000000000" charset="-122"/>
                  <a:sym typeface="+mn-ea"/>
                </a:endParaRPr>
              </a:p>
            </p:txBody>
          </p:sp>
          <p:sp>
            <p:nvSpPr>
              <p:cNvPr id="16" name="标题 9"/>
              <p:cNvSpPr>
                <a:spLocks noGrp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7509" y="2844"/>
                <a:ext cx="2627" cy="5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/>
              <a:lstStyle>
                <a:lvl1pPr algn="ctr" defTabSz="914400" rtl="0" eaLnBrk="1" latinLnBrk="0" hangingPunct="1">
                  <a:lnSpc>
                    <a:spcPct val="13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CN" altLang="en-US" sz="1600" b="1" dirty="0">
                    <a:solidFill>
                      <a:srgbClr val="DD2727"/>
                    </a:solidFill>
                    <a:latin typeface="Source Han Sans SC Bold" panose="020B0400000000000000" charset="-122"/>
                    <a:ea typeface="Source Han Sans SC Bold" panose="020B0400000000000000" charset="-122"/>
                    <a:sym typeface="+mn-ea"/>
                  </a:rPr>
                  <a:t>多标签分类模型</a:t>
                </a:r>
                <a:endParaRPr lang="zh-CN" altLang="en-US" sz="1600" b="1" dirty="0">
                  <a:solidFill>
                    <a:srgbClr val="DD2727"/>
                  </a:solidFill>
                  <a:latin typeface="Source Han Sans SC Bold" panose="020B0400000000000000" charset="-122"/>
                  <a:ea typeface="Source Han Sans SC Bold" panose="020B0400000000000000" charset="-122"/>
                  <a:sym typeface="+mn-ea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570865" y="2740025"/>
            <a:ext cx="3836035" cy="2986405"/>
            <a:chOff x="306" y="3009"/>
            <a:chExt cx="8140" cy="6334"/>
          </a:xfrm>
        </p:grpSpPr>
        <p:sp>
          <p:nvSpPr>
            <p:cNvPr id="42" name="椭圆 41"/>
            <p:cNvSpPr/>
            <p:nvPr>
              <p:custDataLst>
                <p:tags r:id="rId29"/>
              </p:custDataLst>
            </p:nvPr>
          </p:nvSpPr>
          <p:spPr>
            <a:xfrm>
              <a:off x="1791" y="7994"/>
              <a:ext cx="5397" cy="1349"/>
            </a:xfrm>
            <a:prstGeom prst="ellipse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30"/>
              </p:custDataLst>
            </p:nvPr>
          </p:nvSpPr>
          <p:spPr>
            <a:xfrm>
              <a:off x="2301" y="8016"/>
              <a:ext cx="4590" cy="10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观点抽取 </a:t>
              </a:r>
              <a:r>
                <a:rPr lang="en-US" altLang="zh-CN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|</a:t>
              </a: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 信息分类 </a:t>
              </a:r>
              <a:r>
                <a:rPr lang="en-US" altLang="zh-CN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|</a:t>
              </a: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 情感计算</a:t>
              </a:r>
              <a:endParaRPr lang="en-US" altLang="zh-CN" sz="900" dirty="0">
                <a:solidFill>
                  <a:schemeClr val="bg1"/>
                </a:solidFill>
                <a:latin typeface="Source Han Sans SC Regular" panose="020B0400000000000000" charset="-122"/>
                <a:ea typeface="Source Han Sans SC Regular" panose="020B0400000000000000" charset="-122"/>
                <a:cs typeface="Source Han Sans SC Regular" panose="020B040000000000000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主体识别 </a:t>
              </a:r>
              <a:r>
                <a:rPr lang="en-US" altLang="zh-CN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|</a:t>
              </a: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 场景识别 </a:t>
              </a:r>
              <a:r>
                <a:rPr lang="en-US" altLang="zh-CN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|</a:t>
              </a:r>
              <a:r>
                <a:rPr lang="zh-CN" altLang="en-US" sz="900" dirty="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</a:rPr>
                <a:t> 泛化联想</a:t>
              </a:r>
              <a:endParaRPr lang="zh-CN" altLang="en-US" sz="900" dirty="0">
                <a:solidFill>
                  <a:schemeClr val="bg1"/>
                </a:solidFill>
                <a:latin typeface="Source Han Sans SC Regular" panose="020B0400000000000000" charset="-122"/>
                <a:ea typeface="Source Han Sans SC Regular" panose="020B0400000000000000" charset="-122"/>
                <a:cs typeface="Source Han Sans SC Regular" panose="020B0400000000000000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31"/>
              </p:custDataLst>
            </p:nvPr>
          </p:nvSpPr>
          <p:spPr>
            <a:xfrm>
              <a:off x="885" y="5708"/>
              <a:ext cx="6984" cy="1267"/>
            </a:xfrm>
            <a:prstGeom prst="ellipse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32"/>
              </p:custDataLst>
            </p:nvPr>
          </p:nvSpPr>
          <p:spPr>
            <a:xfrm>
              <a:off x="306" y="3803"/>
              <a:ext cx="8140" cy="1600"/>
            </a:xfrm>
            <a:prstGeom prst="ellipse">
              <a:avLst/>
            </a:prstGeom>
            <a:solidFill>
              <a:srgbClr val="DD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33"/>
              </p:custDataLst>
            </p:nvPr>
          </p:nvSpPr>
          <p:spPr>
            <a:xfrm>
              <a:off x="3622" y="5498"/>
              <a:ext cx="1568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000" dirty="0">
                  <a:latin typeface="Source Han Sans SC Regular" panose="020B0400000000000000" charset="-122"/>
                  <a:ea typeface="Source Han Sans SC Regular" panose="020B0400000000000000" charset="-122"/>
                  <a:sym typeface="+mn-ea"/>
                </a:rPr>
                <a:t>精准标注</a:t>
              </a:r>
              <a:endParaRPr lang="zh-CN" altLang="en-US" sz="1000" dirty="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34"/>
              </p:custDataLst>
            </p:nvPr>
          </p:nvSpPr>
          <p:spPr>
            <a:xfrm>
              <a:off x="2968" y="7171"/>
              <a:ext cx="2982" cy="5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000" dirty="0">
                  <a:latin typeface="Source Han Sans SC Regular" panose="020B0400000000000000" charset="-122"/>
                  <a:ea typeface="Source Han Sans SC Regular" panose="020B0400000000000000" charset="-122"/>
                  <a:sym typeface="+mn-ea"/>
                </a:rPr>
                <a:t>自动拆分内容要素</a:t>
              </a:r>
              <a:endParaRPr lang="zh-CN" altLang="en-US" sz="1000" dirty="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35"/>
              </p:custDataLst>
            </p:nvPr>
          </p:nvSpPr>
          <p:spPr>
            <a:xfrm>
              <a:off x="1143" y="3462"/>
              <a:ext cx="1364" cy="13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36"/>
              </p:custDataLst>
            </p:nvPr>
          </p:nvSpPr>
          <p:spPr>
            <a:xfrm>
              <a:off x="1346" y="3931"/>
              <a:ext cx="1035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Regular" panose="020B0400000000000000" charset="-122"/>
                  <a:ea typeface="Source Han Sans SC Regular" panose="020B0400000000000000" charset="-122"/>
                </a:rPr>
                <a:t>事件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37"/>
              </p:custDataLst>
            </p:nvPr>
          </p:nvSpPr>
          <p:spPr>
            <a:xfrm>
              <a:off x="2864" y="3531"/>
              <a:ext cx="1364" cy="13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38"/>
              </p:custDataLst>
            </p:nvPr>
          </p:nvSpPr>
          <p:spPr>
            <a:xfrm>
              <a:off x="3073" y="3918"/>
              <a:ext cx="1035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Regular" panose="020B0400000000000000" charset="-122"/>
                  <a:ea typeface="Source Han Sans SC Regular" panose="020B0400000000000000" charset="-122"/>
                </a:rPr>
                <a:t>主体</a:t>
              </a:r>
              <a:endPara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52" name="椭圆 51"/>
            <p:cNvSpPr/>
            <p:nvPr>
              <p:custDataLst>
                <p:tags r:id="rId39"/>
              </p:custDataLst>
            </p:nvPr>
          </p:nvSpPr>
          <p:spPr>
            <a:xfrm>
              <a:off x="4586" y="3531"/>
              <a:ext cx="1364" cy="13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40"/>
              </p:custDataLst>
            </p:nvPr>
          </p:nvSpPr>
          <p:spPr>
            <a:xfrm>
              <a:off x="4781" y="3939"/>
              <a:ext cx="1035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Regular" panose="020B0400000000000000" charset="-122"/>
                  <a:ea typeface="Source Han Sans SC Regular" panose="020B0400000000000000" charset="-122"/>
                </a:rPr>
                <a:t>描述</a:t>
              </a:r>
              <a:endPara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54" name="椭圆 53"/>
            <p:cNvSpPr/>
            <p:nvPr>
              <p:custDataLst>
                <p:tags r:id="rId41"/>
              </p:custDataLst>
            </p:nvPr>
          </p:nvSpPr>
          <p:spPr>
            <a:xfrm>
              <a:off x="6432" y="3462"/>
              <a:ext cx="1364" cy="13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D2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 sz="120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42"/>
              </p:custDataLst>
            </p:nvPr>
          </p:nvSpPr>
          <p:spPr>
            <a:xfrm>
              <a:off x="6341" y="3948"/>
              <a:ext cx="1647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Regular" panose="020B0400000000000000" charset="-122"/>
                  <a:ea typeface="Source Han Sans SC Regular" panose="020B0400000000000000" charset="-122"/>
                </a:rPr>
                <a:t>描述关系</a:t>
              </a:r>
              <a:endPara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Regular" panose="020B0400000000000000" charset="-122"/>
                <a:ea typeface="Source Han Sans SC Regular" panose="020B0400000000000000" charset="-122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43"/>
              </p:custDataLst>
            </p:nvPr>
          </p:nvSpPr>
          <p:spPr>
            <a:xfrm>
              <a:off x="3379" y="6004"/>
              <a:ext cx="2051" cy="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  <a:sym typeface="+mn-ea"/>
                </a:rPr>
                <a:t>NLP</a:t>
              </a:r>
              <a:r>
                <a:rPr lang="zh-CN" altLang="en-US" sz="1400">
                  <a:solidFill>
                    <a:schemeClr val="bg1"/>
                  </a:solidFill>
                  <a:latin typeface="Source Han Sans SC Regular" panose="020B0400000000000000" charset="-122"/>
                  <a:ea typeface="Source Han Sans SC Regular" panose="020B0400000000000000" charset="-122"/>
                  <a:cs typeface="Source Han Sans SC Regular" panose="020B0400000000000000" charset="-122"/>
                  <a:sym typeface="+mn-ea"/>
                </a:rPr>
                <a:t>模型</a:t>
              </a:r>
              <a:endParaRPr lang="zh-CN" altLang="en-US" sz="1400">
                <a:solidFill>
                  <a:schemeClr val="bg1"/>
                </a:solidFill>
                <a:latin typeface="Source Han Sans SC Regular" panose="020B0400000000000000" charset="-122"/>
                <a:ea typeface="Source Han Sans SC Regular" panose="020B0400000000000000" charset="-122"/>
                <a:cs typeface="Source Han Sans SC Regular" panose="020B0400000000000000" charset="-122"/>
                <a:sym typeface="+mn-ea"/>
              </a:endParaRPr>
            </a:p>
          </p:txBody>
        </p:sp>
        <p:cxnSp>
          <p:nvCxnSpPr>
            <p:cNvPr id="57" name="直线箭头连接符 43"/>
            <p:cNvCxnSpPr/>
            <p:nvPr>
              <p:custDataLst>
                <p:tags r:id="rId44"/>
              </p:custDataLst>
            </p:nvPr>
          </p:nvCxnSpPr>
          <p:spPr>
            <a:xfrm>
              <a:off x="1925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箭头连接符 44"/>
            <p:cNvCxnSpPr/>
            <p:nvPr>
              <p:custDataLst>
                <p:tags r:id="rId45"/>
              </p:custDataLst>
            </p:nvPr>
          </p:nvCxnSpPr>
          <p:spPr>
            <a:xfrm>
              <a:off x="2451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箭头连接符 45"/>
            <p:cNvCxnSpPr/>
            <p:nvPr>
              <p:custDataLst>
                <p:tags r:id="rId46"/>
              </p:custDataLst>
            </p:nvPr>
          </p:nvCxnSpPr>
          <p:spPr>
            <a:xfrm>
              <a:off x="2978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箭头连接符 46"/>
            <p:cNvCxnSpPr/>
            <p:nvPr>
              <p:custDataLst>
                <p:tags r:id="rId47"/>
              </p:custDataLst>
            </p:nvPr>
          </p:nvCxnSpPr>
          <p:spPr>
            <a:xfrm>
              <a:off x="5834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线箭头连接符 47"/>
            <p:cNvCxnSpPr/>
            <p:nvPr>
              <p:custDataLst>
                <p:tags r:id="rId48"/>
              </p:custDataLst>
            </p:nvPr>
          </p:nvCxnSpPr>
          <p:spPr>
            <a:xfrm>
              <a:off x="6360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线箭头连接符 48"/>
            <p:cNvCxnSpPr/>
            <p:nvPr>
              <p:custDataLst>
                <p:tags r:id="rId49"/>
              </p:custDataLst>
            </p:nvPr>
          </p:nvCxnSpPr>
          <p:spPr>
            <a:xfrm>
              <a:off x="6887" y="5573"/>
              <a:ext cx="0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组合 62"/>
            <p:cNvGrpSpPr/>
            <p:nvPr/>
          </p:nvGrpSpPr>
          <p:grpSpPr>
            <a:xfrm>
              <a:off x="2195" y="7285"/>
              <a:ext cx="709" cy="341"/>
              <a:chOff x="2274061" y="5900981"/>
              <a:chExt cx="586962" cy="282385"/>
            </a:xfrm>
          </p:grpSpPr>
          <p:cxnSp>
            <p:nvCxnSpPr>
              <p:cNvPr id="69" name="直线箭头连接符 40"/>
              <p:cNvCxnSpPr/>
              <p:nvPr>
                <p:custDataLst>
                  <p:tags r:id="rId50"/>
                </p:custDataLst>
              </p:nvPr>
            </p:nvCxnSpPr>
            <p:spPr>
              <a:xfrm>
                <a:off x="2274061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线箭头连接符 41"/>
              <p:cNvCxnSpPr/>
              <p:nvPr>
                <p:custDataLst>
                  <p:tags r:id="rId51"/>
                </p:custDataLst>
              </p:nvPr>
            </p:nvCxnSpPr>
            <p:spPr>
              <a:xfrm>
                <a:off x="2567542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线箭头连接符 42"/>
              <p:cNvCxnSpPr/>
              <p:nvPr>
                <p:custDataLst>
                  <p:tags r:id="rId52"/>
                </p:custDataLst>
              </p:nvPr>
            </p:nvCxnSpPr>
            <p:spPr>
              <a:xfrm>
                <a:off x="2861023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63"/>
            <p:cNvGrpSpPr/>
            <p:nvPr/>
          </p:nvGrpSpPr>
          <p:grpSpPr>
            <a:xfrm>
              <a:off x="5821" y="7285"/>
              <a:ext cx="709" cy="341"/>
              <a:chOff x="2274061" y="5900981"/>
              <a:chExt cx="586962" cy="282385"/>
            </a:xfrm>
          </p:grpSpPr>
          <p:cxnSp>
            <p:nvCxnSpPr>
              <p:cNvPr id="66" name="直线箭头连接符 37"/>
              <p:cNvCxnSpPr/>
              <p:nvPr>
                <p:custDataLst>
                  <p:tags r:id="rId53"/>
                </p:custDataLst>
              </p:nvPr>
            </p:nvCxnSpPr>
            <p:spPr>
              <a:xfrm>
                <a:off x="2274061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线箭头连接符 38"/>
              <p:cNvCxnSpPr/>
              <p:nvPr>
                <p:custDataLst>
                  <p:tags r:id="rId54"/>
                </p:custDataLst>
              </p:nvPr>
            </p:nvCxnSpPr>
            <p:spPr>
              <a:xfrm>
                <a:off x="2567542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线箭头连接符 39"/>
              <p:cNvCxnSpPr/>
              <p:nvPr>
                <p:custDataLst>
                  <p:tags r:id="rId55"/>
                </p:custDataLst>
              </p:nvPr>
            </p:nvCxnSpPr>
            <p:spPr>
              <a:xfrm>
                <a:off x="2861023" y="5900981"/>
                <a:ext cx="0" cy="2823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/>
            <p:cNvSpPr txBox="1"/>
            <p:nvPr>
              <p:custDataLst>
                <p:tags r:id="rId56"/>
              </p:custDataLst>
            </p:nvPr>
          </p:nvSpPr>
          <p:spPr>
            <a:xfrm>
              <a:off x="3622" y="3009"/>
              <a:ext cx="1568" cy="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D2727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0" dirty="0">
                  <a:latin typeface="Source Han Sans SC Regular" panose="020B0400000000000000" charset="-122"/>
                  <a:ea typeface="Source Han Sans SC Regular" panose="020B0400000000000000" charset="-122"/>
                  <a:sym typeface="+mn-ea"/>
                </a:rPr>
                <a:t>模型原理</a:t>
              </a:r>
              <a:endParaRPr lang="zh-CN" altLang="en-US" sz="1000" dirty="0">
                <a:latin typeface="Source Han Sans SC Regular" panose="020B0400000000000000" charset="-122"/>
                <a:ea typeface="Source Han Sans SC Regular" panose="020B0400000000000000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多类型、多维度的运营报告体系，场景化数据赋能</a:t>
            </a:r>
            <a:endParaRPr lang="zh-CN" altLang="en-US" dirty="0"/>
          </a:p>
        </p:txBody>
      </p:sp>
      <p:sp>
        <p:nvSpPr>
          <p:cNvPr id="3" name="圆角矩形 16"/>
          <p:cNvSpPr/>
          <p:nvPr>
            <p:custDataLst>
              <p:tags r:id="rId1"/>
            </p:custDataLst>
          </p:nvPr>
        </p:nvSpPr>
        <p:spPr>
          <a:xfrm>
            <a:off x="9720580" y="2643586"/>
            <a:ext cx="2159635" cy="2037715"/>
          </a:xfrm>
          <a:prstGeom prst="roundRect">
            <a:avLst>
              <a:gd name="adj" fmla="val 8632"/>
            </a:avLst>
          </a:prstGeom>
          <a:solidFill>
            <a:schemeClr val="tx2">
              <a:lumMod val="25000"/>
              <a:lumOff val="75000"/>
              <a:alpha val="20000"/>
            </a:schemeClr>
          </a:solidFill>
          <a:ln w="12700" cap="flat" cmpd="sng">
            <a:solidFill>
              <a:srgbClr val="DD2727"/>
            </a:solidFill>
            <a:prstDash val="lgDash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圆角矩形 8"/>
          <p:cNvSpPr/>
          <p:nvPr>
            <p:custDataLst>
              <p:tags r:id="rId2"/>
            </p:custDataLst>
          </p:nvPr>
        </p:nvSpPr>
        <p:spPr>
          <a:xfrm>
            <a:off x="369570" y="4442460"/>
            <a:ext cx="2159635" cy="1407160"/>
          </a:xfrm>
          <a:prstGeom prst="roundRect">
            <a:avLst>
              <a:gd name="adj" fmla="val 8632"/>
            </a:avLst>
          </a:prstGeom>
          <a:solidFill>
            <a:schemeClr val="tx2">
              <a:lumMod val="25000"/>
              <a:lumOff val="75000"/>
              <a:alpha val="20000"/>
            </a:schemeClr>
          </a:solidFill>
          <a:ln w="12700" cap="flat" cmpd="sng">
            <a:solidFill>
              <a:srgbClr val="DD2727"/>
            </a:solidFill>
            <a:prstDash val="lgDash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69570" y="1285240"/>
            <a:ext cx="2159635" cy="1645920"/>
          </a:xfrm>
          <a:prstGeom prst="roundRect">
            <a:avLst>
              <a:gd name="adj" fmla="val 5979"/>
            </a:avLst>
          </a:prstGeom>
          <a:solidFill>
            <a:schemeClr val="bg2">
              <a:lumMod val="75000"/>
              <a:alpha val="20000"/>
            </a:schemeClr>
          </a:solidFill>
          <a:ln w="12700" cap="flat" cmpd="sng">
            <a:solidFill>
              <a:srgbClr val="DD2727"/>
            </a:solidFill>
            <a:prstDash val="lgDash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Freeform 134"/>
          <p:cNvSpPr/>
          <p:nvPr>
            <p:custDataLst>
              <p:tags r:id="rId4"/>
            </p:custDataLst>
          </p:nvPr>
        </p:nvSpPr>
        <p:spPr bwMode="auto">
          <a:xfrm>
            <a:off x="5335905" y="813435"/>
            <a:ext cx="2485390" cy="2986405"/>
          </a:xfrm>
          <a:custGeom>
            <a:avLst/>
            <a:gdLst>
              <a:gd name="T0" fmla="*/ 1201 w 1217"/>
              <a:gd name="T1" fmla="*/ 260 h 1474"/>
              <a:gd name="T2" fmla="*/ 912 w 1217"/>
              <a:gd name="T3" fmla="*/ 1 h 1474"/>
              <a:gd name="T4" fmla="*/ 691 w 1217"/>
              <a:gd name="T5" fmla="*/ 47 h 1474"/>
              <a:gd name="T6" fmla="*/ 521 w 1217"/>
              <a:gd name="T7" fmla="*/ 123 h 1474"/>
              <a:gd name="T8" fmla="*/ 354 w 1217"/>
              <a:gd name="T9" fmla="*/ 242 h 1474"/>
              <a:gd name="T10" fmla="*/ 271 w 1217"/>
              <a:gd name="T11" fmla="*/ 324 h 1474"/>
              <a:gd name="T12" fmla="*/ 198 w 1217"/>
              <a:gd name="T13" fmla="*/ 414 h 1474"/>
              <a:gd name="T14" fmla="*/ 59 w 1217"/>
              <a:gd name="T15" fmla="*/ 681 h 1474"/>
              <a:gd name="T16" fmla="*/ 13 w 1217"/>
              <a:gd name="T17" fmla="*/ 867 h 1474"/>
              <a:gd name="T18" fmla="*/ 11 w 1217"/>
              <a:gd name="T19" fmla="*/ 1137 h 1474"/>
              <a:gd name="T20" fmla="*/ 109 w 1217"/>
              <a:gd name="T21" fmla="*/ 1469 h 1474"/>
              <a:gd name="T22" fmla="*/ 114 w 1217"/>
              <a:gd name="T23" fmla="*/ 1473 h 1474"/>
              <a:gd name="T24" fmla="*/ 283 w 1217"/>
              <a:gd name="T25" fmla="*/ 1180 h 1474"/>
              <a:gd name="T26" fmla="*/ 622 w 1217"/>
              <a:gd name="T27" fmla="*/ 1159 h 1474"/>
              <a:gd name="T28" fmla="*/ 619 w 1217"/>
              <a:gd name="T29" fmla="*/ 1146 h 1474"/>
              <a:gd name="T30" fmla="*/ 604 w 1217"/>
              <a:gd name="T31" fmla="*/ 952 h 1474"/>
              <a:gd name="T32" fmla="*/ 950 w 1217"/>
              <a:gd name="T33" fmla="*/ 593 h 1474"/>
              <a:gd name="T34" fmla="*/ 1032 w 1217"/>
              <a:gd name="T35" fmla="*/ 568 h 1474"/>
              <a:gd name="T36" fmla="*/ 1201 w 1217"/>
              <a:gd name="T37" fmla="*/ 260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17" h="1474">
                <a:moveTo>
                  <a:pt x="1201" y="260"/>
                </a:moveTo>
                <a:cubicBezTo>
                  <a:pt x="1183" y="118"/>
                  <a:pt x="1063" y="3"/>
                  <a:pt x="912" y="1"/>
                </a:cubicBezTo>
                <a:cubicBezTo>
                  <a:pt x="835" y="0"/>
                  <a:pt x="763" y="23"/>
                  <a:pt x="691" y="47"/>
                </a:cubicBezTo>
                <a:cubicBezTo>
                  <a:pt x="632" y="66"/>
                  <a:pt x="576" y="92"/>
                  <a:pt x="521" y="123"/>
                </a:cubicBezTo>
                <a:cubicBezTo>
                  <a:pt x="461" y="156"/>
                  <a:pt x="406" y="197"/>
                  <a:pt x="354" y="242"/>
                </a:cubicBezTo>
                <a:cubicBezTo>
                  <a:pt x="324" y="267"/>
                  <a:pt x="296" y="295"/>
                  <a:pt x="271" y="324"/>
                </a:cubicBezTo>
                <a:cubicBezTo>
                  <a:pt x="245" y="354"/>
                  <a:pt x="220" y="383"/>
                  <a:pt x="198" y="414"/>
                </a:cubicBezTo>
                <a:cubicBezTo>
                  <a:pt x="138" y="496"/>
                  <a:pt x="91" y="585"/>
                  <a:pt x="59" y="681"/>
                </a:cubicBezTo>
                <a:cubicBezTo>
                  <a:pt x="38" y="742"/>
                  <a:pt x="22" y="803"/>
                  <a:pt x="13" y="867"/>
                </a:cubicBezTo>
                <a:cubicBezTo>
                  <a:pt x="2" y="957"/>
                  <a:pt x="0" y="1047"/>
                  <a:pt x="11" y="1137"/>
                </a:cubicBezTo>
                <a:cubicBezTo>
                  <a:pt x="25" y="1253"/>
                  <a:pt x="58" y="1364"/>
                  <a:pt x="109" y="1469"/>
                </a:cubicBezTo>
                <a:cubicBezTo>
                  <a:pt x="110" y="1471"/>
                  <a:pt x="110" y="1474"/>
                  <a:pt x="114" y="1473"/>
                </a:cubicBezTo>
                <a:cubicBezTo>
                  <a:pt x="121" y="1347"/>
                  <a:pt x="175" y="1247"/>
                  <a:pt x="283" y="1180"/>
                </a:cubicBezTo>
                <a:cubicBezTo>
                  <a:pt x="391" y="1113"/>
                  <a:pt x="506" y="1110"/>
                  <a:pt x="622" y="1159"/>
                </a:cubicBezTo>
                <a:cubicBezTo>
                  <a:pt x="623" y="1154"/>
                  <a:pt x="621" y="1150"/>
                  <a:pt x="619" y="1146"/>
                </a:cubicBezTo>
                <a:cubicBezTo>
                  <a:pt x="600" y="1082"/>
                  <a:pt x="594" y="1018"/>
                  <a:pt x="604" y="952"/>
                </a:cubicBezTo>
                <a:cubicBezTo>
                  <a:pt x="632" y="770"/>
                  <a:pt x="770" y="627"/>
                  <a:pt x="950" y="593"/>
                </a:cubicBezTo>
                <a:cubicBezTo>
                  <a:pt x="978" y="588"/>
                  <a:pt x="1006" y="581"/>
                  <a:pt x="1032" y="568"/>
                </a:cubicBezTo>
                <a:cubicBezTo>
                  <a:pt x="1151" y="511"/>
                  <a:pt x="1217" y="390"/>
                  <a:pt x="1201" y="260"/>
                </a:cubicBezTo>
                <a:close/>
              </a:path>
            </a:pathLst>
          </a:custGeom>
          <a:solidFill>
            <a:srgbClr val="00499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135"/>
          <p:cNvSpPr/>
          <p:nvPr>
            <p:custDataLst>
              <p:tags r:id="rId5"/>
            </p:custDataLst>
          </p:nvPr>
        </p:nvSpPr>
        <p:spPr bwMode="auto">
          <a:xfrm>
            <a:off x="5585460" y="3266440"/>
            <a:ext cx="3568065" cy="1782445"/>
          </a:xfrm>
          <a:custGeom>
            <a:avLst/>
            <a:gdLst>
              <a:gd name="T0" fmla="*/ 154 w 1751"/>
              <a:gd name="T1" fmla="*/ 82 h 884"/>
              <a:gd name="T2" fmla="*/ 74 w 1751"/>
              <a:gd name="T3" fmla="*/ 462 h 884"/>
              <a:gd name="T4" fmla="*/ 224 w 1751"/>
              <a:gd name="T5" fmla="*/ 630 h 884"/>
              <a:gd name="T6" fmla="*/ 375 w 1751"/>
              <a:gd name="T7" fmla="*/ 739 h 884"/>
              <a:gd name="T8" fmla="*/ 562 w 1751"/>
              <a:gd name="T9" fmla="*/ 825 h 884"/>
              <a:gd name="T10" fmla="*/ 675 w 1751"/>
              <a:gd name="T11" fmla="*/ 856 h 884"/>
              <a:gd name="T12" fmla="*/ 789 w 1751"/>
              <a:gd name="T13" fmla="*/ 874 h 884"/>
              <a:gd name="T14" fmla="*/ 1090 w 1751"/>
              <a:gd name="T15" fmla="*/ 861 h 884"/>
              <a:gd name="T16" fmla="*/ 1274 w 1751"/>
              <a:gd name="T17" fmla="*/ 807 h 884"/>
              <a:gd name="T18" fmla="*/ 1509 w 1751"/>
              <a:gd name="T19" fmla="*/ 674 h 884"/>
              <a:gd name="T20" fmla="*/ 1747 w 1751"/>
              <a:gd name="T21" fmla="*/ 423 h 884"/>
              <a:gd name="T22" fmla="*/ 1749 w 1751"/>
              <a:gd name="T23" fmla="*/ 417 h 884"/>
              <a:gd name="T24" fmla="*/ 1410 w 1751"/>
              <a:gd name="T25" fmla="*/ 417 h 884"/>
              <a:gd name="T26" fmla="*/ 1222 w 1751"/>
              <a:gd name="T27" fmla="*/ 134 h 884"/>
              <a:gd name="T28" fmla="*/ 1212 w 1751"/>
              <a:gd name="T29" fmla="*/ 143 h 884"/>
              <a:gd name="T30" fmla="*/ 1052 w 1751"/>
              <a:gd name="T31" fmla="*/ 253 h 884"/>
              <a:gd name="T32" fmla="*/ 568 w 1751"/>
              <a:gd name="T33" fmla="*/ 133 h 884"/>
              <a:gd name="T34" fmla="*/ 505 w 1751"/>
              <a:gd name="T35" fmla="*/ 74 h 884"/>
              <a:gd name="T36" fmla="*/ 154 w 1751"/>
              <a:gd name="T37" fmla="*/ 82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51" h="884">
                <a:moveTo>
                  <a:pt x="154" y="82"/>
                </a:moveTo>
                <a:cubicBezTo>
                  <a:pt x="39" y="169"/>
                  <a:pt x="0" y="330"/>
                  <a:pt x="74" y="462"/>
                </a:cubicBezTo>
                <a:cubicBezTo>
                  <a:pt x="112" y="529"/>
                  <a:pt x="168" y="580"/>
                  <a:pt x="224" y="630"/>
                </a:cubicBezTo>
                <a:cubicBezTo>
                  <a:pt x="271" y="672"/>
                  <a:pt x="321" y="707"/>
                  <a:pt x="375" y="739"/>
                </a:cubicBezTo>
                <a:cubicBezTo>
                  <a:pt x="434" y="775"/>
                  <a:pt x="497" y="802"/>
                  <a:pt x="562" y="825"/>
                </a:cubicBezTo>
                <a:cubicBezTo>
                  <a:pt x="599" y="837"/>
                  <a:pt x="636" y="848"/>
                  <a:pt x="675" y="856"/>
                </a:cubicBezTo>
                <a:cubicBezTo>
                  <a:pt x="713" y="863"/>
                  <a:pt x="751" y="870"/>
                  <a:pt x="789" y="874"/>
                </a:cubicBezTo>
                <a:cubicBezTo>
                  <a:pt x="890" y="884"/>
                  <a:pt x="990" y="880"/>
                  <a:pt x="1090" y="861"/>
                </a:cubicBezTo>
                <a:cubicBezTo>
                  <a:pt x="1153" y="848"/>
                  <a:pt x="1214" y="832"/>
                  <a:pt x="1274" y="807"/>
                </a:cubicBezTo>
                <a:cubicBezTo>
                  <a:pt x="1357" y="772"/>
                  <a:pt x="1436" y="729"/>
                  <a:pt x="1509" y="674"/>
                </a:cubicBezTo>
                <a:cubicBezTo>
                  <a:pt x="1602" y="604"/>
                  <a:pt x="1682" y="520"/>
                  <a:pt x="1747" y="423"/>
                </a:cubicBezTo>
                <a:cubicBezTo>
                  <a:pt x="1748" y="422"/>
                  <a:pt x="1751" y="420"/>
                  <a:pt x="1749" y="417"/>
                </a:cubicBezTo>
                <a:cubicBezTo>
                  <a:pt x="1635" y="474"/>
                  <a:pt x="1522" y="477"/>
                  <a:pt x="1410" y="417"/>
                </a:cubicBezTo>
                <a:cubicBezTo>
                  <a:pt x="1298" y="357"/>
                  <a:pt x="1238" y="259"/>
                  <a:pt x="1222" y="134"/>
                </a:cubicBezTo>
                <a:cubicBezTo>
                  <a:pt x="1217" y="135"/>
                  <a:pt x="1215" y="140"/>
                  <a:pt x="1212" y="143"/>
                </a:cubicBezTo>
                <a:cubicBezTo>
                  <a:pt x="1167" y="191"/>
                  <a:pt x="1114" y="229"/>
                  <a:pt x="1052" y="253"/>
                </a:cubicBezTo>
                <a:cubicBezTo>
                  <a:pt x="880" y="320"/>
                  <a:pt x="688" y="272"/>
                  <a:pt x="568" y="133"/>
                </a:cubicBezTo>
                <a:cubicBezTo>
                  <a:pt x="549" y="111"/>
                  <a:pt x="529" y="90"/>
                  <a:pt x="505" y="74"/>
                </a:cubicBezTo>
                <a:cubicBezTo>
                  <a:pt x="396" y="0"/>
                  <a:pt x="259" y="3"/>
                  <a:pt x="154" y="82"/>
                </a:cubicBezTo>
                <a:close/>
              </a:path>
            </a:pathLst>
          </a:custGeom>
          <a:solidFill>
            <a:srgbClr val="004994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Freeform 136"/>
          <p:cNvSpPr/>
          <p:nvPr>
            <p:custDataLst>
              <p:tags r:id="rId6"/>
            </p:custDataLst>
          </p:nvPr>
        </p:nvSpPr>
        <p:spPr bwMode="auto">
          <a:xfrm>
            <a:off x="7522210" y="813435"/>
            <a:ext cx="1971675" cy="3254375"/>
          </a:xfrm>
          <a:custGeom>
            <a:avLst/>
            <a:gdLst>
              <a:gd name="T0" fmla="*/ 508 w 967"/>
              <a:gd name="T1" fmla="*/ 1552 h 1607"/>
              <a:gd name="T2" fmla="*/ 877 w 967"/>
              <a:gd name="T3" fmla="*/ 1431 h 1607"/>
              <a:gd name="T4" fmla="*/ 947 w 967"/>
              <a:gd name="T5" fmla="*/ 1216 h 1607"/>
              <a:gd name="T6" fmla="*/ 966 w 967"/>
              <a:gd name="T7" fmla="*/ 1032 h 1607"/>
              <a:gd name="T8" fmla="*/ 947 w 967"/>
              <a:gd name="T9" fmla="*/ 827 h 1607"/>
              <a:gd name="T10" fmla="*/ 917 w 967"/>
              <a:gd name="T11" fmla="*/ 714 h 1607"/>
              <a:gd name="T12" fmla="*/ 876 w 967"/>
              <a:gd name="T13" fmla="*/ 605 h 1607"/>
              <a:gd name="T14" fmla="*/ 714 w 967"/>
              <a:gd name="T15" fmla="*/ 352 h 1607"/>
              <a:gd name="T16" fmla="*/ 575 w 967"/>
              <a:gd name="T17" fmla="*/ 219 h 1607"/>
              <a:gd name="T18" fmla="*/ 343 w 967"/>
              <a:gd name="T19" fmla="*/ 82 h 1607"/>
              <a:gd name="T20" fmla="*/ 7 w 967"/>
              <a:gd name="T21" fmla="*/ 1 h 1607"/>
              <a:gd name="T22" fmla="*/ 0 w 967"/>
              <a:gd name="T23" fmla="*/ 3 h 1607"/>
              <a:gd name="T24" fmla="*/ 170 w 967"/>
              <a:gd name="T25" fmla="*/ 297 h 1607"/>
              <a:gd name="T26" fmla="*/ 18 w 967"/>
              <a:gd name="T27" fmla="*/ 601 h 1607"/>
              <a:gd name="T28" fmla="*/ 31 w 967"/>
              <a:gd name="T29" fmla="*/ 605 h 1607"/>
              <a:gd name="T30" fmla="*/ 207 w 967"/>
              <a:gd name="T31" fmla="*/ 689 h 1607"/>
              <a:gd name="T32" fmla="*/ 344 w 967"/>
              <a:gd name="T33" fmla="*/ 1167 h 1607"/>
              <a:gd name="T34" fmla="*/ 325 w 967"/>
              <a:gd name="T35" fmla="*/ 1252 h 1607"/>
              <a:gd name="T36" fmla="*/ 508 w 967"/>
              <a:gd name="T37" fmla="*/ 1552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67" h="1607">
                <a:moveTo>
                  <a:pt x="508" y="1552"/>
                </a:moveTo>
                <a:cubicBezTo>
                  <a:pt x="640" y="1607"/>
                  <a:pt x="799" y="1561"/>
                  <a:pt x="877" y="1431"/>
                </a:cubicBezTo>
                <a:cubicBezTo>
                  <a:pt x="916" y="1365"/>
                  <a:pt x="932" y="1290"/>
                  <a:pt x="947" y="1216"/>
                </a:cubicBezTo>
                <a:cubicBezTo>
                  <a:pt x="960" y="1156"/>
                  <a:pt x="965" y="1094"/>
                  <a:pt x="966" y="1032"/>
                </a:cubicBezTo>
                <a:cubicBezTo>
                  <a:pt x="967" y="963"/>
                  <a:pt x="960" y="894"/>
                  <a:pt x="947" y="827"/>
                </a:cubicBezTo>
                <a:cubicBezTo>
                  <a:pt x="939" y="789"/>
                  <a:pt x="930" y="751"/>
                  <a:pt x="917" y="714"/>
                </a:cubicBezTo>
                <a:cubicBezTo>
                  <a:pt x="904" y="677"/>
                  <a:pt x="891" y="641"/>
                  <a:pt x="876" y="605"/>
                </a:cubicBezTo>
                <a:cubicBezTo>
                  <a:pt x="834" y="513"/>
                  <a:pt x="781" y="428"/>
                  <a:pt x="714" y="352"/>
                </a:cubicBezTo>
                <a:cubicBezTo>
                  <a:pt x="672" y="304"/>
                  <a:pt x="627" y="259"/>
                  <a:pt x="575" y="219"/>
                </a:cubicBezTo>
                <a:cubicBezTo>
                  <a:pt x="503" y="165"/>
                  <a:pt x="427" y="118"/>
                  <a:pt x="343" y="82"/>
                </a:cubicBezTo>
                <a:cubicBezTo>
                  <a:pt x="235" y="36"/>
                  <a:pt x="123" y="9"/>
                  <a:pt x="7" y="1"/>
                </a:cubicBezTo>
                <a:cubicBezTo>
                  <a:pt x="5" y="1"/>
                  <a:pt x="1" y="0"/>
                  <a:pt x="0" y="3"/>
                </a:cubicBezTo>
                <a:cubicBezTo>
                  <a:pt x="106" y="73"/>
                  <a:pt x="166" y="170"/>
                  <a:pt x="170" y="297"/>
                </a:cubicBezTo>
                <a:cubicBezTo>
                  <a:pt x="174" y="424"/>
                  <a:pt x="119" y="524"/>
                  <a:pt x="18" y="601"/>
                </a:cubicBezTo>
                <a:cubicBezTo>
                  <a:pt x="22" y="605"/>
                  <a:pt x="27" y="604"/>
                  <a:pt x="31" y="605"/>
                </a:cubicBezTo>
                <a:cubicBezTo>
                  <a:pt x="96" y="620"/>
                  <a:pt x="155" y="647"/>
                  <a:pt x="207" y="689"/>
                </a:cubicBezTo>
                <a:cubicBezTo>
                  <a:pt x="350" y="804"/>
                  <a:pt x="405" y="994"/>
                  <a:pt x="344" y="1167"/>
                </a:cubicBezTo>
                <a:cubicBezTo>
                  <a:pt x="335" y="1195"/>
                  <a:pt x="327" y="1223"/>
                  <a:pt x="325" y="1252"/>
                </a:cubicBezTo>
                <a:cubicBezTo>
                  <a:pt x="315" y="1383"/>
                  <a:pt x="387" y="1500"/>
                  <a:pt x="508" y="1552"/>
                </a:cubicBezTo>
                <a:close/>
              </a:path>
            </a:pathLst>
          </a:custGeom>
          <a:solidFill>
            <a:srgbClr val="004994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Текст 12"/>
          <p:cNvSpPr txBox="1"/>
          <p:nvPr>
            <p:custDataLst>
              <p:tags r:id="rId7"/>
            </p:custDataLst>
          </p:nvPr>
        </p:nvSpPr>
        <p:spPr>
          <a:xfrm>
            <a:off x="6976110" y="4087495"/>
            <a:ext cx="804545" cy="701675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marL="0" indent="0" algn="l" defTabSz="2438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  <a:buNone/>
              <a:defRPr sz="2000" kern="1200" baseline="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1pPr>
            <a:lvl2pPr marL="1981200" indent="-7620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2pPr>
            <a:lvl3pPr marL="30480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3pPr>
            <a:lvl4pPr marL="42672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4pPr>
            <a:lvl5pPr marL="54864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5pPr>
            <a:lvl6pPr marL="67062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6pPr>
            <a:lvl7pPr marL="79254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7pPr>
            <a:lvl8pPr marL="91446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8pPr>
            <a:lvl9pPr marL="103638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Roboto Medium" charset="0"/>
              </a:rPr>
              <a:t>产品运营</a:t>
            </a:r>
            <a:endParaRPr lang="zh-CN" altLang="en-US" sz="18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Roboto Medium" charset="0"/>
            </a:endParaRPr>
          </a:p>
        </p:txBody>
      </p:sp>
      <p:sp>
        <p:nvSpPr>
          <p:cNvPr id="10" name="Текст 12"/>
          <p:cNvSpPr txBox="1"/>
          <p:nvPr>
            <p:custDataLst>
              <p:tags r:id="rId8"/>
            </p:custDataLst>
          </p:nvPr>
        </p:nvSpPr>
        <p:spPr>
          <a:xfrm>
            <a:off x="5598795" y="1955800"/>
            <a:ext cx="951230" cy="7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2438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  <a:buNone/>
              <a:defRPr sz="2000" kern="1200" baseline="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1pPr>
            <a:lvl2pPr marL="1981200" indent="-7620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2pPr>
            <a:lvl3pPr marL="30480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3pPr>
            <a:lvl4pPr marL="42672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4pPr>
            <a:lvl5pPr marL="54864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5pPr>
            <a:lvl6pPr marL="67062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6pPr>
            <a:lvl7pPr marL="79254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7pPr>
            <a:lvl8pPr marL="91446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8pPr>
            <a:lvl9pPr marL="103638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0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Medium" charset="0"/>
              </a:rPr>
              <a:t>业务运营</a:t>
            </a:r>
            <a:endParaRPr lang="zh-CN" altLang="en-US" sz="1800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Roboto Medium" charset="0"/>
            </a:endParaRPr>
          </a:p>
        </p:txBody>
      </p:sp>
      <p:sp>
        <p:nvSpPr>
          <p:cNvPr id="11" name="Текст 12"/>
          <p:cNvSpPr txBox="1"/>
          <p:nvPr>
            <p:custDataLst>
              <p:tags r:id="rId9"/>
            </p:custDataLst>
          </p:nvPr>
        </p:nvSpPr>
        <p:spPr>
          <a:xfrm>
            <a:off x="8223885" y="1905000"/>
            <a:ext cx="969645" cy="8820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2438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  <a:buNone/>
              <a:defRPr sz="2000" kern="1200" baseline="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1pPr>
            <a:lvl2pPr marL="1981200" indent="-7620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2pPr>
            <a:lvl3pPr marL="30480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3pPr>
            <a:lvl4pPr marL="42672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4pPr>
            <a:lvl5pPr marL="5486400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400" kern="1200">
                <a:solidFill>
                  <a:srgbClr val="4D576B"/>
                </a:solidFill>
                <a:latin typeface="Aller Light" panose="02000503000000020004" pitchFamily="2" charset="0"/>
                <a:ea typeface="微软雅黑" charset="0"/>
                <a:cs typeface="+mn-ea"/>
              </a:defRPr>
            </a:lvl5pPr>
            <a:lvl6pPr marL="67062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6pPr>
            <a:lvl7pPr marL="79254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7pPr>
            <a:lvl8pPr marL="91446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8pPr>
            <a:lvl9pPr marL="10363835" indent="-609600" algn="l" defTabSz="2438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5300" kern="1200">
                <a:solidFill>
                  <a:srgbClr val="000000"/>
                </a:solidFill>
                <a:latin typeface="Arial" panose="020B0604020202090204" pitchFamily="34" charset="0"/>
                <a:ea typeface="微软雅黑" charset="0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0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Medium" charset="0"/>
              </a:rPr>
              <a:t>数据运营</a:t>
            </a:r>
            <a:endParaRPr lang="zh-CN" altLang="en-US" sz="1800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Roboto Medium" charset="0"/>
            </a:endParaRPr>
          </a:p>
        </p:txBody>
      </p:sp>
      <p:sp>
        <p:nvSpPr>
          <p:cNvPr id="12" name="Oval 5"/>
          <p:cNvSpPr/>
          <p:nvPr>
            <p:custDataLst>
              <p:tags r:id="rId10"/>
            </p:custDataLst>
          </p:nvPr>
        </p:nvSpPr>
        <p:spPr>
          <a:xfrm>
            <a:off x="6963410" y="1186180"/>
            <a:ext cx="638175" cy="63817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Oval 5"/>
          <p:cNvSpPr/>
          <p:nvPr>
            <p:custDataLst>
              <p:tags r:id="rId11"/>
            </p:custDataLst>
          </p:nvPr>
        </p:nvSpPr>
        <p:spPr>
          <a:xfrm>
            <a:off x="8454390" y="3314065"/>
            <a:ext cx="638175" cy="63817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Oval 5"/>
          <p:cNvSpPr/>
          <p:nvPr>
            <p:custDataLst>
              <p:tags r:id="rId12"/>
            </p:custDataLst>
          </p:nvPr>
        </p:nvSpPr>
        <p:spPr>
          <a:xfrm>
            <a:off x="5885180" y="3561080"/>
            <a:ext cx="638175" cy="63817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896870" y="1496060"/>
            <a:ext cx="3091815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lgDash"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>
            <a:off x="8827135" y="1494790"/>
            <a:ext cx="3000375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lg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圆角矩形 11"/>
          <p:cNvSpPr/>
          <p:nvPr/>
        </p:nvSpPr>
        <p:spPr>
          <a:xfrm>
            <a:off x="3061970" y="2028825"/>
            <a:ext cx="2004060" cy="373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风险问题管理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圆角矩形 13"/>
          <p:cNvSpPr/>
          <p:nvPr>
            <p:custDataLst>
              <p:tags r:id="rId14"/>
            </p:custDataLst>
          </p:nvPr>
        </p:nvSpPr>
        <p:spPr>
          <a:xfrm>
            <a:off x="3061970" y="1577340"/>
            <a:ext cx="2004060" cy="373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标签体系管理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15"/>
            </p:custDataLst>
          </p:nvPr>
        </p:nvSpPr>
        <p:spPr>
          <a:xfrm>
            <a:off x="9772015" y="1655526"/>
            <a:ext cx="2004060" cy="373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数据管控及深度挖掘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圆角矩形 22"/>
          <p:cNvSpPr/>
          <p:nvPr>
            <p:custDataLst>
              <p:tags r:id="rId16"/>
            </p:custDataLst>
          </p:nvPr>
        </p:nvSpPr>
        <p:spPr>
          <a:xfrm>
            <a:off x="3061970" y="4636770"/>
            <a:ext cx="2004060" cy="373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产品迭代及推广管理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>
            <a:off x="2921635" y="4521200"/>
            <a:ext cx="411353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lgDash"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右箭头 28"/>
          <p:cNvSpPr/>
          <p:nvPr/>
        </p:nvSpPr>
        <p:spPr>
          <a:xfrm rot="5400000">
            <a:off x="10617200" y="2131776"/>
            <a:ext cx="313690" cy="2590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圆角矩形 30"/>
          <p:cNvSpPr/>
          <p:nvPr>
            <p:custDataLst>
              <p:tags r:id="rId18"/>
            </p:custDataLst>
          </p:nvPr>
        </p:nvSpPr>
        <p:spPr>
          <a:xfrm>
            <a:off x="9779635" y="2922986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数据源管理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圆角矩形 32"/>
          <p:cNvSpPr/>
          <p:nvPr>
            <p:custDataLst>
              <p:tags r:id="rId19"/>
            </p:custDataLst>
          </p:nvPr>
        </p:nvSpPr>
        <p:spPr>
          <a:xfrm>
            <a:off x="9686290" y="1609806"/>
            <a:ext cx="2193925" cy="465455"/>
          </a:xfrm>
          <a:prstGeom prst="roundRect">
            <a:avLst/>
          </a:prstGeom>
          <a:noFill/>
          <a:ln w="12700" cmpd="sng">
            <a:solidFill>
              <a:schemeClr val="accent1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圆角矩形 40"/>
          <p:cNvSpPr/>
          <p:nvPr>
            <p:custDataLst>
              <p:tags r:id="rId20"/>
            </p:custDataLst>
          </p:nvPr>
        </p:nvSpPr>
        <p:spPr>
          <a:xfrm>
            <a:off x="440055" y="2480310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风险警示规则优化及流程管理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圆角矩形 41"/>
          <p:cNvSpPr/>
          <p:nvPr>
            <p:custDataLst>
              <p:tags r:id="rId21"/>
            </p:custDataLst>
          </p:nvPr>
        </p:nvSpPr>
        <p:spPr>
          <a:xfrm>
            <a:off x="440055" y="2028825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风险警示时间审核与跟踪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圆角矩形 42"/>
          <p:cNvSpPr/>
          <p:nvPr>
            <p:custDataLst>
              <p:tags r:id="rId22"/>
            </p:custDataLst>
          </p:nvPr>
        </p:nvSpPr>
        <p:spPr>
          <a:xfrm>
            <a:off x="440055" y="1570355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标签体系迭代更新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圆角矩形 45"/>
          <p:cNvSpPr/>
          <p:nvPr>
            <p:custDataLst>
              <p:tags r:id="rId23"/>
            </p:custDataLst>
          </p:nvPr>
        </p:nvSpPr>
        <p:spPr>
          <a:xfrm>
            <a:off x="440055" y="4632475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需求收集与评估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右箭头 46"/>
          <p:cNvSpPr/>
          <p:nvPr>
            <p:custDataLst>
              <p:tags r:id="rId24"/>
            </p:custDataLst>
          </p:nvPr>
        </p:nvSpPr>
        <p:spPr>
          <a:xfrm rot="10800000">
            <a:off x="2590800" y="4693920"/>
            <a:ext cx="313690" cy="259080"/>
          </a:xfrm>
          <a:prstGeom prst="rightArrow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圆角矩形 47"/>
          <p:cNvSpPr/>
          <p:nvPr>
            <p:custDataLst>
              <p:tags r:id="rId25"/>
            </p:custDataLst>
          </p:nvPr>
        </p:nvSpPr>
        <p:spPr>
          <a:xfrm>
            <a:off x="2966720" y="4591050"/>
            <a:ext cx="2193925" cy="465455"/>
          </a:xfrm>
          <a:prstGeom prst="roundRect">
            <a:avLst/>
          </a:prstGeom>
          <a:noFill/>
          <a:ln w="12700" cmpd="sng">
            <a:solidFill>
              <a:srgbClr val="DD2727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圆角矩形 48"/>
          <p:cNvSpPr/>
          <p:nvPr>
            <p:custDataLst>
              <p:tags r:id="rId26"/>
            </p:custDataLst>
          </p:nvPr>
        </p:nvSpPr>
        <p:spPr>
          <a:xfrm>
            <a:off x="2966720" y="2009775"/>
            <a:ext cx="2193925" cy="414020"/>
          </a:xfrm>
          <a:prstGeom prst="roundRect">
            <a:avLst/>
          </a:prstGeom>
          <a:noFill/>
          <a:ln w="12700" cmpd="sng">
            <a:solidFill>
              <a:srgbClr val="DD2727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圆角矩形 50"/>
          <p:cNvSpPr/>
          <p:nvPr>
            <p:custDataLst>
              <p:tags r:id="rId27"/>
            </p:custDataLst>
          </p:nvPr>
        </p:nvSpPr>
        <p:spPr>
          <a:xfrm>
            <a:off x="2966720" y="1555750"/>
            <a:ext cx="2193925" cy="414020"/>
          </a:xfrm>
          <a:prstGeom prst="roundRect">
            <a:avLst/>
          </a:prstGeom>
          <a:noFill/>
          <a:ln w="12700" cmpd="sng">
            <a:solidFill>
              <a:srgbClr val="DD2727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右箭头 51"/>
          <p:cNvSpPr/>
          <p:nvPr>
            <p:custDataLst>
              <p:tags r:id="rId28"/>
            </p:custDataLst>
          </p:nvPr>
        </p:nvSpPr>
        <p:spPr>
          <a:xfrm rot="10800000">
            <a:off x="2590800" y="1627505"/>
            <a:ext cx="313690" cy="259080"/>
          </a:xfrm>
          <a:prstGeom prst="rightArrow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右箭头 52"/>
          <p:cNvSpPr/>
          <p:nvPr>
            <p:custDataLst>
              <p:tags r:id="rId29"/>
            </p:custDataLst>
          </p:nvPr>
        </p:nvSpPr>
        <p:spPr>
          <a:xfrm rot="10800000">
            <a:off x="2590800" y="2087245"/>
            <a:ext cx="313690" cy="259080"/>
          </a:xfrm>
          <a:prstGeom prst="rightArrow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圆角矩形 6"/>
          <p:cNvSpPr/>
          <p:nvPr>
            <p:custDataLst>
              <p:tags r:id="rId30"/>
            </p:custDataLst>
          </p:nvPr>
        </p:nvSpPr>
        <p:spPr>
          <a:xfrm>
            <a:off x="795020" y="1133475"/>
            <a:ext cx="1294130" cy="2971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业务闭环落地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圆角矩形 9"/>
          <p:cNvSpPr/>
          <p:nvPr>
            <p:custDataLst>
              <p:tags r:id="rId31"/>
            </p:custDataLst>
          </p:nvPr>
        </p:nvSpPr>
        <p:spPr>
          <a:xfrm>
            <a:off x="795020" y="4290695"/>
            <a:ext cx="1294130" cy="2971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产品体验优化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圆角矩形 17"/>
          <p:cNvSpPr/>
          <p:nvPr>
            <p:custDataLst>
              <p:tags r:id="rId32"/>
            </p:custDataLst>
          </p:nvPr>
        </p:nvSpPr>
        <p:spPr>
          <a:xfrm>
            <a:off x="10146030" y="2491821"/>
            <a:ext cx="1294130" cy="2971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数据价值提升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圆角矩形 45"/>
          <p:cNvSpPr/>
          <p:nvPr>
            <p:custDataLst>
              <p:tags r:id="rId33"/>
            </p:custDataLst>
          </p:nvPr>
        </p:nvSpPr>
        <p:spPr>
          <a:xfrm>
            <a:off x="440055" y="5045968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平台运营分析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圆角矩形 45"/>
          <p:cNvSpPr/>
          <p:nvPr>
            <p:custDataLst>
              <p:tags r:id="rId34"/>
            </p:custDataLst>
          </p:nvPr>
        </p:nvSpPr>
        <p:spPr>
          <a:xfrm>
            <a:off x="440055" y="5439452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平台推广及日常使用答疑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圆角矩形 30"/>
          <p:cNvSpPr/>
          <p:nvPr>
            <p:custDataLst>
              <p:tags r:id="rId35"/>
            </p:custDataLst>
          </p:nvPr>
        </p:nvSpPr>
        <p:spPr>
          <a:xfrm>
            <a:off x="9798367" y="3345896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数据标注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圆角矩形 30"/>
          <p:cNvSpPr/>
          <p:nvPr>
            <p:custDataLst>
              <p:tags r:id="rId36"/>
            </p:custDataLst>
          </p:nvPr>
        </p:nvSpPr>
        <p:spPr>
          <a:xfrm>
            <a:off x="9813290" y="3768806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结果数据管理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圆角矩形 30"/>
          <p:cNvSpPr/>
          <p:nvPr>
            <p:custDataLst>
              <p:tags r:id="rId37"/>
            </p:custDataLst>
          </p:nvPr>
        </p:nvSpPr>
        <p:spPr>
          <a:xfrm>
            <a:off x="9823450" y="4191716"/>
            <a:ext cx="2004060" cy="373380"/>
          </a:xfrm>
          <a:prstGeom prst="roundRect">
            <a:avLst/>
          </a:prstGeom>
          <a:solidFill>
            <a:srgbClr val="DD27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二次数据挖掘（报告）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966085" y="2505710"/>
            <a:ext cx="2194560" cy="1336040"/>
            <a:chOff x="582" y="4837"/>
            <a:chExt cx="3456" cy="2104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2" y="4837"/>
              <a:ext cx="3427" cy="2103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45" name="矩形 44"/>
            <p:cNvSpPr/>
            <p:nvPr>
              <p:custDataLst>
                <p:tags r:id="rId40"/>
              </p:custDataLst>
            </p:nvPr>
          </p:nvSpPr>
          <p:spPr>
            <a:xfrm>
              <a:off x="582" y="6353"/>
              <a:ext cx="3456" cy="588"/>
            </a:xfrm>
            <a:prstGeom prst="rect">
              <a:avLst/>
            </a:prstGeom>
            <a:solidFill>
              <a:srgbClr val="DD272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标签</a:t>
              </a:r>
              <a:r>
                <a:rPr lang="en-US" alt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/</a:t>
              </a:r>
              <a:r>
                <a:rPr lang="zh-CN" altLang="en-US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模型迭代报告</a:t>
              </a:r>
              <a:endParaRPr lang="zh-CN" altLang="en-US" sz="1200" b="1" dirty="0">
                <a:solidFill>
                  <a:schemeClr val="bg1"/>
                </a:solidFill>
                <a:latin typeface="Source Han Sans SC Bold" panose="020B0400000000000000" charset="-122"/>
                <a:ea typeface="Source Han Sans SC Bold" panose="020B0400000000000000" charset="-122"/>
                <a:cs typeface="Noto Sans Mono CJK JP Bold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990850" y="5158740"/>
            <a:ext cx="2151380" cy="1322070"/>
            <a:chOff x="1927" y="10489"/>
            <a:chExt cx="3388" cy="2082"/>
          </a:xfrm>
        </p:grpSpPr>
        <p:pic>
          <p:nvPicPr>
            <p:cNvPr id="47" name="图片 46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27" y="10489"/>
              <a:ext cx="3389" cy="2082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48" name="矩形 47"/>
            <p:cNvSpPr/>
            <p:nvPr>
              <p:custDataLst>
                <p:tags r:id="rId43"/>
              </p:custDataLst>
            </p:nvPr>
          </p:nvSpPr>
          <p:spPr>
            <a:xfrm>
              <a:off x="1927" y="11983"/>
              <a:ext cx="3389" cy="588"/>
            </a:xfrm>
            <a:prstGeom prst="rect">
              <a:avLst/>
            </a:prstGeom>
            <a:solidFill>
              <a:srgbClr val="DD272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产品使用报告</a:t>
              </a:r>
              <a:endParaRPr lang="zh-CN" sz="1200" b="1" dirty="0">
                <a:solidFill>
                  <a:schemeClr val="bg1"/>
                </a:solidFill>
                <a:latin typeface="Source Han Sans SC Bold" panose="020B0400000000000000" charset="-122"/>
                <a:ea typeface="Source Han Sans SC Bold" panose="020B0400000000000000" charset="-122"/>
                <a:cs typeface="Noto Sans Mono CJK JP Bold"/>
                <a:sym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27595" y="5158740"/>
            <a:ext cx="2073910" cy="1369060"/>
            <a:chOff x="15254" y="8853"/>
            <a:chExt cx="3266" cy="2156"/>
          </a:xfrm>
        </p:grpSpPr>
        <p:pic>
          <p:nvPicPr>
            <p:cNvPr id="50" name="图片 49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54" y="8853"/>
              <a:ext cx="3266" cy="2156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51" name="矩形 50"/>
            <p:cNvSpPr/>
            <p:nvPr>
              <p:custDataLst>
                <p:tags r:id="rId46"/>
              </p:custDataLst>
            </p:nvPr>
          </p:nvSpPr>
          <p:spPr>
            <a:xfrm>
              <a:off x="15254" y="10421"/>
              <a:ext cx="3265" cy="588"/>
            </a:xfrm>
            <a:prstGeom prst="rect">
              <a:avLst/>
            </a:prstGeom>
            <a:solidFill>
              <a:srgbClr val="DD272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年</a:t>
              </a:r>
              <a:r>
                <a:rPr lang="en-US" alt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/</a:t>
              </a:r>
              <a:r>
                <a:rPr 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季</a:t>
              </a:r>
              <a:r>
                <a:rPr lang="en-US" alt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/</a:t>
              </a:r>
              <a:r>
                <a:rPr lang="zh-CN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月度业务诊断</a:t>
              </a:r>
              <a:r>
                <a:rPr lang="zh-CN" altLang="en-US" sz="1200" b="1" dirty="0">
                  <a:solidFill>
                    <a:schemeClr val="bg1"/>
                  </a:solidFill>
                  <a:latin typeface="Source Han Sans SC Bold" panose="020B0400000000000000" charset="-122"/>
                  <a:ea typeface="Source Han Sans SC Bold" panose="020B0400000000000000" charset="-122"/>
                  <a:cs typeface="Noto Sans Mono CJK JP Bold"/>
                  <a:sym typeface="+mn-ea"/>
                </a:rPr>
                <a:t>报告</a:t>
              </a:r>
              <a:endParaRPr lang="zh-CN" altLang="en-US" sz="1200" b="1" dirty="0">
                <a:solidFill>
                  <a:schemeClr val="bg1"/>
                </a:solidFill>
                <a:latin typeface="Source Han Sans SC Bold" panose="020B0400000000000000" charset="-122"/>
                <a:ea typeface="Source Han Sans SC Bold" panose="020B0400000000000000" charset="-122"/>
                <a:cs typeface="Noto Sans Mono CJK JP Bold"/>
                <a:sym typeface="+mn-ea"/>
              </a:endParaRPr>
            </a:p>
          </p:txBody>
        </p:sp>
      </p:grpSp>
      <p:pic>
        <p:nvPicPr>
          <p:cNvPr id="52" name="图片 51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7395" y="5158740"/>
            <a:ext cx="2227580" cy="1369060"/>
          </a:xfrm>
          <a:prstGeom prst="rect">
            <a:avLst/>
          </a:prstGeom>
          <a:ln w="25400">
            <a:noFill/>
          </a:ln>
        </p:spPr>
      </p:pic>
      <p:sp>
        <p:nvSpPr>
          <p:cNvPr id="53" name="矩形 52"/>
          <p:cNvSpPr/>
          <p:nvPr>
            <p:custDataLst>
              <p:tags r:id="rId49"/>
            </p:custDataLst>
          </p:nvPr>
        </p:nvSpPr>
        <p:spPr>
          <a:xfrm>
            <a:off x="9652635" y="6154420"/>
            <a:ext cx="2227580" cy="373380"/>
          </a:xfrm>
          <a:prstGeom prst="rect">
            <a:avLst/>
          </a:prstGeom>
          <a:solidFill>
            <a:srgbClr val="DD2727">
              <a:alpha val="7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 b="1" dirty="0">
                <a:solidFill>
                  <a:schemeClr val="bg1"/>
                </a:solidFill>
                <a:latin typeface="Source Han Sans SC Bold" panose="020B0400000000000000" charset="-122"/>
                <a:ea typeface="Source Han Sans SC Bold" panose="020B0400000000000000" charset="-122"/>
                <a:cs typeface="Noto Sans Mono CJK JP Bold"/>
                <a:sym typeface="+mn-ea"/>
              </a:rPr>
              <a:t>业务专项定制分析</a:t>
            </a:r>
            <a:endParaRPr lang="zh-CN" sz="1200" b="1" dirty="0">
              <a:solidFill>
                <a:schemeClr val="bg1"/>
              </a:solidFill>
              <a:latin typeface="Source Han Sans SC Bold" panose="020B0400000000000000" charset="-122"/>
              <a:ea typeface="Source Han Sans SC Bold" panose="020B0400000000000000" charset="-122"/>
              <a:cs typeface="Noto Sans Mono CJK JP Bold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协议实现细节</a:t>
            </a:r>
            <a:endParaRPr lang="zh-CN" altLang="en-US" dirty="0"/>
          </a:p>
        </p:txBody>
      </p:sp>
      <p:sp>
        <p:nvSpPr>
          <p:cNvPr id="75" name="文本框 74"/>
          <p:cNvSpPr txBox="1"/>
          <p:nvPr/>
        </p:nvSpPr>
        <p:spPr>
          <a:xfrm>
            <a:off x="617006" y="99586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核心能力</a:t>
            </a:r>
            <a:endParaRPr lang="zh-CN" altLang="en-US" sz="1400" b="1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471" y="1303646"/>
            <a:ext cx="10767509" cy="3544728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882471" y="4998493"/>
            <a:ext cx="10767509" cy="1678204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1137012" y="5258081"/>
            <a:ext cx="10258425" cy="252029"/>
            <a:chOff x="1811866" y="1856889"/>
            <a:chExt cx="8233833" cy="287730"/>
          </a:xfrm>
        </p:grpSpPr>
        <p:sp>
          <p:nvSpPr>
            <p:cNvPr id="84" name="矩形 83"/>
            <p:cNvSpPr/>
            <p:nvPr/>
          </p:nvSpPr>
          <p:spPr>
            <a:xfrm>
              <a:off x="1811866" y="1856889"/>
              <a:ext cx="1562101" cy="287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会话保持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3479799" y="1856889"/>
              <a:ext cx="1562101" cy="287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Oauth2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认证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5147732" y="1856889"/>
              <a:ext cx="1562101" cy="287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审计日志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6815665" y="1856889"/>
              <a:ext cx="1562101" cy="287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速率限制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8483598" y="1856889"/>
              <a:ext cx="1562101" cy="287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err="1">
                  <a:latin typeface="微软雅黑" panose="020B0503020204020204" charset="-122"/>
                  <a:ea typeface="微软雅黑" panose="020B0503020204020204" charset="-122"/>
                </a:rPr>
                <a:t>Mcp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路由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1137012" y="5651935"/>
            <a:ext cx="1946201" cy="945934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215068" y="5651935"/>
            <a:ext cx="8180369" cy="945934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内置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server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注册中心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519817" y="5723055"/>
            <a:ext cx="1235549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/>
              <a:t>西门子</a:t>
            </a:r>
            <a:r>
              <a:rPr lang="en-US" altLang="zh-CN" sz="1100" dirty="0" err="1"/>
              <a:t>Xcelerator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1519817" y="6191007"/>
            <a:ext cx="123554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/>
              <a:t>华为云</a:t>
            </a:r>
            <a:r>
              <a:rPr lang="en-US" altLang="zh-CN" sz="1100" dirty="0"/>
              <a:t>API</a:t>
            </a:r>
            <a:r>
              <a:rPr lang="en-US" altLang="zh-CN" sz="1400" dirty="0"/>
              <a:t> 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协议设计方案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quarter" idx="11"/>
          </p:nvPr>
        </p:nvPicPr>
        <p:blipFill>
          <a:blip r:embed="rId1"/>
          <a:stretch>
            <a:fillRect/>
          </a:stretch>
        </p:blipFill>
        <p:spPr>
          <a:xfrm>
            <a:off x="977461" y="2306638"/>
            <a:ext cx="10192407" cy="4408487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251513" y="891027"/>
            <a:ext cx="11734596" cy="1205620"/>
          </a:xfrm>
        </p:spPr>
        <p:txBody>
          <a:bodyPr/>
          <a:lstStyle/>
          <a:p>
            <a:r>
              <a:rPr lang="en-US" altLang="zh-CN" sz="1200" b="1" dirty="0"/>
              <a:t>MCP-Data</a:t>
            </a:r>
            <a:r>
              <a:rPr lang="zh-CN" altLang="en-US" sz="1200" b="1" dirty="0"/>
              <a:t>协议栈设计：</a:t>
            </a:r>
            <a:r>
              <a:rPr lang="en-US" altLang="zh-CN" sz="1200" dirty="0"/>
              <a:t>MCP-Data</a:t>
            </a:r>
            <a:r>
              <a:rPr lang="zh-CN" altLang="en-US" sz="1200" dirty="0"/>
              <a:t>协议栈采用分层设计，从下至上包括：安全层（</a:t>
            </a:r>
            <a:r>
              <a:rPr lang="en-US" altLang="zh-CN" sz="1200" dirty="0"/>
              <a:t>TLS 1.3</a:t>
            </a:r>
            <a:r>
              <a:rPr lang="zh-CN" altLang="en-US" sz="1200" dirty="0"/>
              <a:t>加密）、传输层（</a:t>
            </a:r>
            <a:r>
              <a:rPr lang="en-US" altLang="zh-CN" sz="1200" dirty="0"/>
              <a:t>HTTP/2+SSE</a:t>
            </a:r>
            <a:r>
              <a:rPr lang="zh-CN" altLang="en-US" sz="1200" dirty="0"/>
              <a:t>实现多路复用和流式传输）、协议控制层（自定义头部含</a:t>
            </a:r>
            <a:r>
              <a:rPr lang="en-US" altLang="zh-CN" sz="1200" dirty="0" err="1"/>
              <a:t>QoS</a:t>
            </a:r>
            <a:r>
              <a:rPr lang="zh-CN" altLang="en-US" sz="1200" dirty="0"/>
              <a:t>级别和序列号）以及应用层（</a:t>
            </a:r>
            <a:r>
              <a:rPr lang="en-US" altLang="zh-CN" sz="1200" dirty="0"/>
              <a:t>JSON/</a:t>
            </a:r>
            <a:r>
              <a:rPr lang="en-US" altLang="zh-CN" sz="1200" dirty="0" err="1"/>
              <a:t>Protobuf</a:t>
            </a:r>
            <a:r>
              <a:rPr lang="zh-CN" altLang="en-US" sz="1200" dirty="0"/>
              <a:t>封装业务数据）。其核心特性包括：</a:t>
            </a:r>
            <a:r>
              <a:rPr lang="en-US" altLang="zh-CN" sz="1200" dirty="0" err="1"/>
              <a:t>zstd</a:t>
            </a:r>
            <a:r>
              <a:rPr lang="zh-CN" altLang="en-US" sz="1200" dirty="0"/>
              <a:t>压缩减少</a:t>
            </a:r>
            <a:r>
              <a:rPr lang="en-US" altLang="zh-CN" sz="1200" dirty="0"/>
              <a:t>70%</a:t>
            </a:r>
            <a:r>
              <a:rPr lang="zh-CN" altLang="en-US" sz="1200" dirty="0"/>
              <a:t>流量，滑动窗口和</a:t>
            </a:r>
            <a:r>
              <a:rPr lang="en-US" altLang="zh-CN" sz="1200" dirty="0"/>
              <a:t>ACK</a:t>
            </a:r>
            <a:r>
              <a:rPr lang="zh-CN" altLang="en-US" sz="1200" dirty="0"/>
              <a:t>重传保障可靠性，支持</a:t>
            </a:r>
            <a:r>
              <a:rPr lang="en-US" altLang="zh-CN" sz="1200" dirty="0"/>
              <a:t>0-3</a:t>
            </a:r>
            <a:r>
              <a:rPr lang="zh-CN" altLang="en-US" sz="1200" dirty="0"/>
              <a:t>级</a:t>
            </a:r>
            <a:r>
              <a:rPr lang="en-US" altLang="zh-CN" sz="1200" dirty="0" err="1"/>
              <a:t>QoS</a:t>
            </a:r>
            <a:r>
              <a:rPr lang="zh-CN" altLang="en-US" sz="1200" dirty="0"/>
              <a:t>优先级，以及纳秒级时间戳同步。该设计在</a:t>
            </a:r>
            <a:r>
              <a:rPr lang="en-US" altLang="zh-CN" sz="1200" dirty="0"/>
              <a:t>5G</a:t>
            </a:r>
            <a:r>
              <a:rPr lang="zh-CN" altLang="en-US" sz="1200" dirty="0"/>
              <a:t>场景下可实现</a:t>
            </a:r>
            <a:r>
              <a:rPr lang="en-US" altLang="zh-CN" sz="1200" dirty="0"/>
              <a:t>38ms</a:t>
            </a:r>
            <a:r>
              <a:rPr lang="zh-CN" altLang="en-US" sz="1200" dirty="0"/>
              <a:t>端到端延迟，</a:t>
            </a:r>
            <a:r>
              <a:rPr lang="en-US" altLang="zh-CN" sz="1200" dirty="0"/>
              <a:t>16MB</a:t>
            </a:r>
            <a:r>
              <a:rPr lang="zh-CN" altLang="en-US" sz="1200" dirty="0"/>
              <a:t>单报文支持，兼顾高性能与安全性</a:t>
            </a:r>
            <a:r>
              <a:rPr lang="zh-CN" altLang="en-US" dirty="0"/>
              <a:t>。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网络切片</a:t>
            </a:r>
            <a:r>
              <a:rPr lang="en-US" altLang="zh-CN" dirty="0"/>
              <a:t>-</a:t>
            </a:r>
            <a:r>
              <a:rPr lang="zh-CN" altLang="en-US" dirty="0"/>
              <a:t>质差数据上报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0" y="2125970"/>
            <a:ext cx="10310648" cy="4408487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b="1" dirty="0"/>
              <a:t>上行数据（切片</a:t>
            </a:r>
            <a:r>
              <a:rPr lang="en-US" altLang="zh-CN" b="1" dirty="0" err="1"/>
              <a:t>Agent→Server</a:t>
            </a:r>
            <a:r>
              <a:rPr lang="zh-CN" altLang="en-US" b="1" dirty="0"/>
              <a:t>）：</a:t>
            </a:r>
            <a:r>
              <a:rPr lang="en-US" altLang="zh-CN" b="1" dirty="0"/>
              <a:t>VOC</a:t>
            </a:r>
            <a:r>
              <a:rPr lang="zh-CN" altLang="en-US" b="1" dirty="0"/>
              <a:t>投诉</a:t>
            </a:r>
            <a:endParaRPr lang="en-US" altLang="zh-CN" b="1" dirty="0"/>
          </a:p>
          <a:p>
            <a:r>
              <a:rPr lang="zh-CN" altLang="en-US" b="1" dirty="0"/>
              <a:t>下行确认（</a:t>
            </a:r>
            <a:r>
              <a:rPr lang="en-US" altLang="zh-CN" b="1" dirty="0"/>
              <a:t>Server→</a:t>
            </a:r>
            <a:r>
              <a:rPr lang="zh-CN" altLang="en-US" b="1" dirty="0"/>
              <a:t>切片</a:t>
            </a:r>
            <a:r>
              <a:rPr lang="en-US" altLang="zh-CN" b="1" dirty="0"/>
              <a:t>Agent</a:t>
            </a:r>
            <a:r>
              <a:rPr lang="zh-CN" altLang="en-US" b="1" dirty="0"/>
              <a:t>）：</a:t>
            </a:r>
            <a:r>
              <a:rPr lang="en-US" altLang="zh-CN" b="1" dirty="0"/>
              <a:t>OK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MCP-Alert</a:t>
            </a:r>
            <a:r>
              <a:rPr lang="zh-CN" altLang="en-US" dirty="0"/>
              <a:t>与</a:t>
            </a:r>
            <a:r>
              <a:rPr lang="en-US" altLang="zh-CN" dirty="0"/>
              <a:t>MCP-Data</a:t>
            </a:r>
            <a:r>
              <a:rPr lang="zh-CN" altLang="en-US" dirty="0"/>
              <a:t>的协同机制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53" y="1198174"/>
            <a:ext cx="4186449" cy="4863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3" y="1198175"/>
            <a:ext cx="6805649" cy="325066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513" y="4943187"/>
            <a:ext cx="704003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zh-CN" altLang="en-US" sz="1200" b="1" dirty="0">
                <a:solidFill>
                  <a:srgbClr val="C00000"/>
                </a:solidFill>
              </a:rPr>
              <a:t>接收确认流程</a:t>
            </a: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：</a:t>
            </a:r>
            <a:r>
              <a:rPr lang="zh-CN" altLang="en-US" sz="1200" dirty="0"/>
              <a:t>首次发送：</a:t>
            </a:r>
            <a:r>
              <a:rPr lang="en-US" altLang="zh-CN" sz="1200" dirty="0"/>
              <a:t>QUIC 0-RTT</a:t>
            </a:r>
            <a:r>
              <a:rPr lang="zh-CN" altLang="en-US" sz="1200" dirty="0"/>
              <a:t>模式（延迟</a:t>
            </a:r>
            <a:r>
              <a:rPr lang="en-US" altLang="zh-CN" sz="1200" dirty="0"/>
              <a:t>&lt;30ms</a:t>
            </a:r>
            <a:r>
              <a:rPr lang="zh-CN" altLang="en-US" sz="1200" dirty="0"/>
              <a:t>）</a:t>
            </a:r>
            <a:r>
              <a:rPr lang="en-US" altLang="zh-CN" sz="1200" dirty="0"/>
              <a:t>;</a:t>
            </a:r>
            <a:r>
              <a:rPr lang="zh-CN" altLang="en-US" sz="1200" dirty="0"/>
              <a:t>第一次重传：</a:t>
            </a:r>
            <a:r>
              <a:rPr lang="en-US" altLang="zh-CN" sz="1200" dirty="0"/>
              <a:t>100ms</a:t>
            </a:r>
            <a:r>
              <a:rPr lang="zh-CN" altLang="en-US" sz="1200" dirty="0"/>
              <a:t>后（指数退避）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第二次重传：</a:t>
            </a:r>
            <a:r>
              <a:rPr lang="en-US" altLang="zh-CN" sz="1200" dirty="0"/>
              <a:t>300ms</a:t>
            </a:r>
            <a:r>
              <a:rPr lang="zh-CN" altLang="en-US" sz="1200" dirty="0"/>
              <a:t>后（附带完整</a:t>
            </a:r>
            <a:r>
              <a:rPr lang="en-US" altLang="zh-CN" sz="1200" dirty="0"/>
              <a:t>TLS</a:t>
            </a:r>
            <a:r>
              <a:rPr lang="zh-CN" altLang="en-US" sz="1200" dirty="0"/>
              <a:t>握手）</a:t>
            </a:r>
            <a:endParaRPr lang="en-US" altLang="zh-CN" sz="1200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zh-CN" altLang="en-US" sz="1200" b="1" dirty="0">
                <a:solidFill>
                  <a:srgbClr val="C00000"/>
                </a:solidFill>
              </a:rPr>
              <a:t>基站过载告警智能降级处理流程</a:t>
            </a:r>
            <a:r>
              <a:rPr kumimoji="1" lang="zh-CN" altLang="en-US" sz="1200" dirty="0">
                <a:sym typeface="+mn-ea"/>
              </a:rPr>
              <a:t>：</a:t>
            </a:r>
            <a:endParaRPr kumimoji="1" lang="en-US" altLang="zh-CN" sz="1200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1"/>
                </a:solidFill>
                <a:sym typeface="+mn-ea"/>
              </a:rPr>
              <a:t>（</a:t>
            </a:r>
            <a:r>
              <a:rPr kumimoji="1" lang="en-US" altLang="zh-CN" sz="1200" dirty="0">
                <a:solidFill>
                  <a:schemeClr val="tx1"/>
                </a:solidFill>
                <a:sym typeface="+mn-ea"/>
              </a:rPr>
              <a:t>1</a:t>
            </a:r>
            <a:r>
              <a:rPr kumimoji="1" lang="zh-CN" altLang="en-US" sz="1200" dirty="0">
                <a:solidFill>
                  <a:schemeClr val="tx1"/>
                </a:solidFill>
                <a:sym typeface="+mn-ea"/>
              </a:rPr>
              <a:t>）</a:t>
            </a:r>
            <a:r>
              <a:rPr kumimoji="1" lang="en-US" altLang="zh-CN" sz="1200" dirty="0">
                <a:solidFill>
                  <a:schemeClr val="tx1"/>
                </a:solidFill>
                <a:sym typeface="+mn-ea"/>
              </a:rPr>
              <a:t>5g</a:t>
            </a:r>
            <a:r>
              <a:rPr kumimoji="1" lang="zh-CN" altLang="en-US" sz="1200" dirty="0">
                <a:solidFill>
                  <a:schemeClr val="tx1"/>
                </a:solidFill>
                <a:sym typeface="+mn-ea"/>
              </a:rPr>
              <a:t>良好</a:t>
            </a:r>
            <a:r>
              <a:rPr kumimoji="1" lang="en-US" altLang="zh-CN" sz="1200" dirty="0">
                <a:sym typeface="+mn-ea"/>
              </a:rPr>
              <a:t> </a:t>
            </a:r>
            <a:r>
              <a:rPr kumimoji="1" lang="en-US" altLang="zh-CN" sz="1200" dirty="0" err="1">
                <a:solidFill>
                  <a:schemeClr val="tx1"/>
                </a:solidFill>
                <a:sym typeface="+mn-ea"/>
              </a:rPr>
              <a:t>quic</a:t>
            </a:r>
            <a:r>
              <a:rPr kumimoji="1" lang="en-US" altLang="zh-CN" sz="1200" dirty="0">
                <a:solidFill>
                  <a:schemeClr val="tx1"/>
                </a:solidFill>
                <a:sym typeface="+mn-ea"/>
              </a:rPr>
              <a:t> 0-rtt zstd-9 </a:t>
            </a:r>
            <a:r>
              <a:rPr kumimoji="1" lang="zh-CN" altLang="en-US" sz="1200" dirty="0">
                <a:solidFill>
                  <a:schemeClr val="tx1"/>
                </a:solidFill>
                <a:sym typeface="+mn-ea"/>
              </a:rPr>
              <a:t>严格</a:t>
            </a:r>
            <a:r>
              <a:rPr kumimoji="1" lang="en-US" altLang="zh-CN" sz="1200" dirty="0" err="1">
                <a:solidFill>
                  <a:schemeClr val="tx1"/>
                </a:solidFill>
                <a:sym typeface="+mn-ea"/>
              </a:rPr>
              <a:t>ack</a:t>
            </a:r>
            <a:endParaRPr kumimoji="1" lang="en-US" altLang="zh-CN" sz="1200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ym typeface="+mn-ea"/>
              </a:rPr>
              <a:t>（</a:t>
            </a:r>
            <a:r>
              <a:rPr kumimoji="1" lang="en-US" altLang="zh-CN" sz="1200" dirty="0">
                <a:sym typeface="+mn-ea"/>
              </a:rPr>
              <a:t>2</a:t>
            </a:r>
            <a:r>
              <a:rPr kumimoji="1" lang="zh-CN" altLang="en-US" sz="1200" dirty="0">
                <a:sym typeface="+mn-ea"/>
              </a:rPr>
              <a:t>）</a:t>
            </a:r>
            <a:r>
              <a:rPr kumimoji="1" lang="en-US" altLang="zh-CN" sz="1200" dirty="0">
                <a:sym typeface="+mn-ea"/>
              </a:rPr>
              <a:t>4g</a:t>
            </a:r>
            <a:r>
              <a:rPr kumimoji="1" lang="zh-CN" altLang="en-US" sz="1200" dirty="0">
                <a:sym typeface="+mn-ea"/>
              </a:rPr>
              <a:t>一般 </a:t>
            </a:r>
            <a:r>
              <a:rPr kumimoji="1" lang="en-US" altLang="zh-CN" sz="1200" dirty="0">
                <a:sym typeface="+mn-ea"/>
              </a:rPr>
              <a:t>http/2+sse zstd-3 </a:t>
            </a:r>
            <a:r>
              <a:rPr kumimoji="1" lang="zh-CN" altLang="en-US" sz="1200" dirty="0">
                <a:sym typeface="+mn-ea"/>
              </a:rPr>
              <a:t>宽松</a:t>
            </a:r>
            <a:r>
              <a:rPr kumimoji="1" lang="en-US" altLang="zh-CN" sz="1200" dirty="0" err="1">
                <a:sym typeface="+mn-ea"/>
              </a:rPr>
              <a:t>ack</a:t>
            </a:r>
            <a:r>
              <a:rPr kumimoji="1" lang="en-US" altLang="zh-CN" sz="1200" dirty="0">
                <a:sym typeface="+mn-ea"/>
              </a:rPr>
              <a:t> </a:t>
            </a:r>
            <a:endParaRPr kumimoji="1"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1" u="none" strike="noStrike" cap="none" normalizeH="0" baseline="0">
                <a:ln>
                  <a:noFill/>
                </a:ln>
                <a:solidFill>
                  <a:srgbClr val="A0A1A7"/>
                </a:solidFill>
                <a:effectLst/>
                <a:latin typeface="Arial Unicode MS" panose="020B0604020202020204" charset="-122"/>
                <a:ea typeface="var(--ds-font-family-code)"/>
              </a:rPr>
              <a:t>触发详细内存dump采集</a:t>
            </a: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99035_1*q_h_i*1_1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99035_1*q_h_i*1_3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99035_1*q_h_i*1_2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99035_1*q_h_a*1_3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PRESET_TEXT" val="添加标题"/>
  <p:tag name="KSO_WM_UNIT_VALUE" val="7"/>
  <p:tag name="KSO_WM_UNIT_TEXT_FILL_FORE_SCHEMECOLOR_INDEX" val="14"/>
  <p:tag name="KSO_WM_UNIT_TEXT_FILL_TYPE" val="1"/>
</p:tagLst>
</file>

<file path=ppt/tags/tag12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9035_1*q_h_a*1_1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PRESET_TEXT" val="添加标题"/>
  <p:tag name="KSO_WM_UNIT_VALUE" val="7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99035_1*q_h_a*1_2_1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99035_1*q_h_i*1_1_2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99035_1*q_h_i*1_2_2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99035_1*q_h_i*1_3_2"/>
  <p:tag name="KSO_WM_TEMPLATE_CATEGORY" val="diagram"/>
  <p:tag name="KSO_WM_TEMPLATE_INDEX" val="20199035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i"/>
  <p:tag name="KSO_WM_UNIT_INDEX" val="1_1_1"/>
  <p:tag name="KSO_WM_UNIT_ID" val="diagram20169803_4*l_h_i*1_1_1"/>
  <p:tag name="KSO_WM_UNIT_LAYERLEVEL" val="1_1_1"/>
  <p:tag name="KSO_WM_DIAGRAM_GROUP_CODE" val="l1-1"/>
  <p:tag name="KSO_WM_UNIT_LINE_FORE_SCHEMECOLOR_INDEX" val="6"/>
  <p:tag name="KSO_WM_UNIT_LINE_FILL_TYPE" val="2"/>
  <p:tag name="KSO_WM_UNIT_TEXT_FILL_FORE_SCHEMECOLOR_INDEX" val="16"/>
  <p:tag name="KSO_WM_UNIT_TEXT_FILL_TYPE" val="1"/>
</p:tagLst>
</file>

<file path=ppt/tags/tag161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f"/>
  <p:tag name="KSO_WM_UNIT_INDEX" val="1_1_1"/>
  <p:tag name="KSO_WM_UNIT_LAYERLEVEL" val="1_1_1"/>
  <p:tag name="KSO_WM_UNIT_VALUE" val="3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ID" val="diagram20169803_4*l_h_f*1_1_1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a"/>
  <p:tag name="KSO_WM_UNIT_INDEX" val="1_1_1"/>
  <p:tag name="KSO_WM_UNIT_LAYERLEVEL" val="1_1_1"/>
  <p:tag name="KSO_WM_UNIT_VALUE" val="14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803_4*l_h_a*1_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3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i"/>
  <p:tag name="KSO_WM_UNIT_INDEX" val="1_1_1"/>
  <p:tag name="KSO_WM_UNIT_ID" val="diagram20169803_4*l_h_i*1_1_1"/>
  <p:tag name="KSO_WM_UNIT_LAYERLEVEL" val="1_1_1"/>
  <p:tag name="KSO_WM_DIAGRAM_GROUP_CODE" val="l1-1"/>
  <p:tag name="KSO_WM_UNIT_LINE_FORE_SCHEMECOLOR_INDEX" val="6"/>
  <p:tag name="KSO_WM_UNIT_LINE_FILL_TYPE" val="2"/>
  <p:tag name="KSO_WM_UNIT_TEXT_FILL_FORE_SCHEMECOLOR_INDEX" val="16"/>
  <p:tag name="KSO_WM_UNIT_TEXT_FILL_TYPE" val="1"/>
</p:tagLst>
</file>

<file path=ppt/tags/tag164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f"/>
  <p:tag name="KSO_WM_UNIT_INDEX" val="1_1_1"/>
  <p:tag name="KSO_WM_UNIT_LAYERLEVEL" val="1_1_1"/>
  <p:tag name="KSO_WM_UNIT_VALUE" val="3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ID" val="diagram20169803_4*l_h_f*1_1_1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TAG_VERSION" val="1.0"/>
  <p:tag name="KSO_WM_TEMPLATE_CATEGORY" val="diagram"/>
  <p:tag name="KSO_WM_TEMPLATE_INDEX" val="20169803"/>
  <p:tag name="KSO_WM_UNIT_TYPE" val="l_h_a"/>
  <p:tag name="KSO_WM_UNIT_INDEX" val="1_1_1"/>
  <p:tag name="KSO_WM_UNIT_LAYERLEVEL" val="1_1_1"/>
  <p:tag name="KSO_WM_UNIT_VALUE" val="14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803_4*l_h_a*1_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7.xml><?xml version="1.0" encoding="utf-8"?>
<p:tagLst xmlns:p="http://schemas.openxmlformats.org/presentationml/2006/main">
  <p:tag name="COMMONDATA" val="eyJoZGlkIjoiODQwZjkyOTg5ODc1MTliMmI1OGMwN2VkODUxZDRkM2MifQ=="/>
  <p:tag name="RESOURCE_RECORD_KEY" val="{&quot;70&quot;:[3322235],&quot;71&quot;:[76235679542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390909"/>
      </a:dk2>
      <a:lt2>
        <a:srgbClr val="FEF8F8"/>
      </a:lt2>
      <a:accent1>
        <a:srgbClr val="DD2727"/>
      </a:accent1>
      <a:accent2>
        <a:srgbClr val="E67A4A"/>
      </a:accent2>
      <a:accent3>
        <a:srgbClr val="ECAF40"/>
      </a:accent3>
      <a:accent4>
        <a:srgbClr val="7EAE28"/>
      </a:accent4>
      <a:accent5>
        <a:srgbClr val="38B8A3"/>
      </a:accent5>
      <a:accent6>
        <a:srgbClr val="3585AD"/>
      </a:accent6>
      <a:hlink>
        <a:srgbClr val="304FFE"/>
      </a:hlink>
      <a:folHlink>
        <a:srgbClr val="492067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1758</Words>
  <Application>WPS 文字</Application>
  <PresentationFormat>宽屏</PresentationFormat>
  <Paragraphs>305</Paragraphs>
  <Slides>12</Slides>
  <Notes>4</Notes>
  <HiddenSlides>1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微软雅黑</vt:lpstr>
      <vt:lpstr>汉仪旗黑</vt:lpstr>
      <vt:lpstr>Arial Unicode MS</vt:lpstr>
      <vt:lpstr>Source Han Sans SC Bold</vt:lpstr>
      <vt:lpstr>苹方-简</vt:lpstr>
      <vt:lpstr>Source Han Sans SC Normal</vt:lpstr>
      <vt:lpstr>Source Han Sans SC ExtraLight</vt:lpstr>
      <vt:lpstr>Source Han Sans SC Regular</vt:lpstr>
      <vt:lpstr>Aller Light</vt:lpstr>
      <vt:lpstr>微软雅黑</vt:lpstr>
      <vt:lpstr>Roboto Medium</vt:lpstr>
      <vt:lpstr>Noto Sans Mono CJK JP Bold</vt:lpstr>
      <vt:lpstr>var(--ds-font-family-code)</vt:lpstr>
      <vt:lpstr>Thonburi</vt:lpstr>
      <vt:lpstr>Calibri Light</vt:lpstr>
      <vt:lpstr>Helvetica Neue</vt:lpstr>
      <vt:lpstr>仿宋_GB2312</vt:lpstr>
      <vt:lpstr>宋体</vt:lpstr>
      <vt:lpstr>Calibri</vt:lpstr>
      <vt:lpstr>汉仪书宋二KW</vt:lpstr>
      <vt:lpstr>方正仿宋_GBK</vt:lpstr>
      <vt:lpstr>Noto Sans Mono CJK JP Bold</vt:lpstr>
      <vt:lpstr>Source Han Sans SC Bold</vt:lpstr>
      <vt:lpstr>Source Han Sans SC ExtraLight</vt:lpstr>
      <vt:lpstr>Source Han Sans SC Normal</vt:lpstr>
      <vt:lpstr>Source Han Sans SC Regular</vt:lpstr>
      <vt:lpstr>var(--ds-font-family-code)</vt:lpstr>
      <vt:lpstr>仿宋_GB2312</vt:lpstr>
      <vt:lpstr>自定义设计方案</vt:lpstr>
      <vt:lpstr>1_自定义设计方案</vt:lpstr>
      <vt:lpstr>PowerPoint 演示文稿</vt:lpstr>
      <vt:lpstr>感知提升框架理解</vt:lpstr>
      <vt:lpstr>感知提升业务流程理解</vt:lpstr>
      <vt:lpstr>专属行业模型运营，各业务数据智能处理，提升业务处理效率</vt:lpstr>
      <vt:lpstr>多类型、多维度的运营报告体系，场景化数据赋能</vt:lpstr>
      <vt:lpstr>协议实现细节</vt:lpstr>
      <vt:lpstr>协议设计方案</vt:lpstr>
      <vt:lpstr>网络切片-质差数据上报</vt:lpstr>
      <vt:lpstr>MCP-Alert与MCP-Data的协同机制</vt:lpstr>
      <vt:lpstr>MCP-command触发资源调度</vt:lpstr>
      <vt:lpstr>MCP-command回传结果评估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王欣</dc:creator>
  <cp:lastModifiedBy>李威橙</cp:lastModifiedBy>
  <cp:revision>453</cp:revision>
  <dcterms:created xsi:type="dcterms:W3CDTF">2025-05-26T02:30:46Z</dcterms:created>
  <dcterms:modified xsi:type="dcterms:W3CDTF">2025-05-26T02:30:46Z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2052-7.2.1.8947</vt:lpwstr>
  </property>
  <property fmtid="{D5CDD505-2E9C-101B-9397-08002B2CF9AE}" pid="3" name="ICV">
    <vt:lpwstr>9EF62184BA0D4576A78DF418C333C996_12</vt:lpwstr>
  </property>
</Properties>
</file>