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16768871" r:id="rId2"/>
    <p:sldId id="16768872" r:id="rId3"/>
  </p:sldIdLst>
  <p:sldSz cx="12192000" cy="6858000"/>
  <p:notesSz cx="6811963" cy="9942513"/>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ven Lai Hou" initials="SLH" lastIdx="1" clrIdx="0">
    <p:extLst>
      <p:ext uri="{19B8F6BF-5375-455C-9EA6-DF929625EA0E}">
        <p15:presenceInfo xmlns:p15="http://schemas.microsoft.com/office/powerpoint/2012/main" userId="S-1-5-21-706763690-313548223-9522986-3430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341"/>
    <a:srgbClr val="91C1B2"/>
    <a:srgbClr val="4F8E7A"/>
    <a:srgbClr val="FFFFFF"/>
    <a:srgbClr val="B99C71"/>
    <a:srgbClr val="2847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snapToGrid="0">
      <p:cViewPr varScale="1">
        <p:scale>
          <a:sx n="137" d="100"/>
          <a:sy n="137" d="100"/>
        </p:scale>
        <p:origin x="540" y="11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59213" y="0"/>
            <a:ext cx="2951162" cy="498475"/>
          </a:xfrm>
          <a:prstGeom prst="rect">
            <a:avLst/>
          </a:prstGeom>
        </p:spPr>
        <p:txBody>
          <a:bodyPr vert="horz" lIns="91440" tIns="45720" rIns="91440" bIns="45720" rtlCol="0"/>
          <a:lstStyle>
            <a:lvl1pPr algn="r">
              <a:defRPr sz="1200"/>
            </a:lvl1pPr>
          </a:lstStyle>
          <a:p>
            <a:fld id="{09C9445B-4B60-4CE6-8329-3A8A4001305E}" type="datetimeFigureOut">
              <a:rPr lang="en-US" smtClean="0"/>
              <a:t>5/22/2025</a:t>
            </a:fld>
            <a:endParaRPr lang="en-US"/>
          </a:p>
        </p:txBody>
      </p:sp>
      <p:sp>
        <p:nvSpPr>
          <p:cNvPr id="4" name="幻灯片图像占位符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1038" y="4784725"/>
            <a:ext cx="5449887" cy="3914775"/>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页脚占位符 5"/>
          <p:cNvSpPr>
            <a:spLocks noGrp="1"/>
          </p:cNvSpPr>
          <p:nvPr>
            <p:ph type="ftr" sz="quarter" idx="4"/>
          </p:nvPr>
        </p:nvSpPr>
        <p:spPr>
          <a:xfrm>
            <a:off x="0" y="9444038"/>
            <a:ext cx="2951163" cy="498475"/>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59213" y="9444038"/>
            <a:ext cx="2951162" cy="498475"/>
          </a:xfrm>
          <a:prstGeom prst="rect">
            <a:avLst/>
          </a:prstGeom>
        </p:spPr>
        <p:txBody>
          <a:bodyPr vert="horz" lIns="91440" tIns="45720" rIns="91440" bIns="45720" rtlCol="0" anchor="b"/>
          <a:lstStyle>
            <a:lvl1pPr algn="r">
              <a:defRPr sz="1200"/>
            </a:lvl1pPr>
          </a:lstStyle>
          <a:p>
            <a:fld id="{203441FF-45EA-4F41-90A8-A43C9DC38560}" type="slidenum">
              <a:rPr lang="en-US" smtClean="0"/>
              <a:t>‹#›</a:t>
            </a:fld>
            <a:endParaRPr lang="en-US"/>
          </a:p>
        </p:txBody>
      </p:sp>
    </p:spTree>
    <p:extLst>
      <p:ext uri="{BB962C8B-B14F-4D97-AF65-F5344CB8AC3E}">
        <p14:creationId xmlns:p14="http://schemas.microsoft.com/office/powerpoint/2010/main" val="1206307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E80A42-D979-4EA0-9303-C2486F121354}"/>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a:p>
        </p:txBody>
      </p:sp>
      <p:sp>
        <p:nvSpPr>
          <p:cNvPr id="3" name="副标题 2">
            <a:extLst>
              <a:ext uri="{FF2B5EF4-FFF2-40B4-BE49-F238E27FC236}">
                <a16:creationId xmlns:a16="http://schemas.microsoft.com/office/drawing/2014/main" id="{CC0336CA-2B66-462F-988B-544594AD69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a:p>
        </p:txBody>
      </p:sp>
      <p:sp>
        <p:nvSpPr>
          <p:cNvPr id="4" name="日期占位符 3">
            <a:extLst>
              <a:ext uri="{FF2B5EF4-FFF2-40B4-BE49-F238E27FC236}">
                <a16:creationId xmlns:a16="http://schemas.microsoft.com/office/drawing/2014/main" id="{19FD5D2B-93CE-4F39-8588-C474930D727E}"/>
              </a:ext>
            </a:extLst>
          </p:cNvPr>
          <p:cNvSpPr>
            <a:spLocks noGrp="1"/>
          </p:cNvSpPr>
          <p:nvPr>
            <p:ph type="dt" sz="half" idx="10"/>
          </p:nvPr>
        </p:nvSpPr>
        <p:spPr/>
        <p:txBody>
          <a:bodyPr/>
          <a:lstStyle/>
          <a:p>
            <a:fld id="{01384CB1-5A87-4810-AA74-F431C2C0C412}" type="datetimeFigureOut">
              <a:rPr lang="en-US" smtClean="0"/>
              <a:t>5/22/2025</a:t>
            </a:fld>
            <a:endParaRPr lang="en-US"/>
          </a:p>
        </p:txBody>
      </p:sp>
      <p:sp>
        <p:nvSpPr>
          <p:cNvPr id="5" name="页脚占位符 4">
            <a:extLst>
              <a:ext uri="{FF2B5EF4-FFF2-40B4-BE49-F238E27FC236}">
                <a16:creationId xmlns:a16="http://schemas.microsoft.com/office/drawing/2014/main" id="{619626FF-4EEC-42FD-ABEF-63A564BC6AEA}"/>
              </a:ext>
            </a:extLst>
          </p:cNvPr>
          <p:cNvSpPr>
            <a:spLocks noGrp="1"/>
          </p:cNvSpPr>
          <p:nvPr>
            <p:ph type="ftr" sz="quarter" idx="11"/>
          </p:nvPr>
        </p:nvSpPr>
        <p:spPr/>
        <p:txBody>
          <a:bodyPr/>
          <a:lstStyle/>
          <a:p>
            <a:endParaRPr lang="en-US"/>
          </a:p>
        </p:txBody>
      </p:sp>
      <p:sp>
        <p:nvSpPr>
          <p:cNvPr id="6" name="灯片编号占位符 5">
            <a:extLst>
              <a:ext uri="{FF2B5EF4-FFF2-40B4-BE49-F238E27FC236}">
                <a16:creationId xmlns:a16="http://schemas.microsoft.com/office/drawing/2014/main" id="{A591801E-C88E-44FD-8F69-11E27D4658DF}"/>
              </a:ext>
            </a:extLst>
          </p:cNvPr>
          <p:cNvSpPr>
            <a:spLocks noGrp="1"/>
          </p:cNvSpPr>
          <p:nvPr>
            <p:ph type="sldNum" sz="quarter" idx="12"/>
          </p:nvPr>
        </p:nvSpPr>
        <p:spPr/>
        <p:txBody>
          <a:bodyPr/>
          <a:lstStyle/>
          <a:p>
            <a:fld id="{04D97986-23A1-4792-B6A0-32E6AB089315}" type="slidenum">
              <a:rPr lang="en-US" smtClean="0"/>
              <a:t>‹#›</a:t>
            </a:fld>
            <a:endParaRPr lang="en-US"/>
          </a:p>
        </p:txBody>
      </p:sp>
    </p:spTree>
    <p:extLst>
      <p:ext uri="{BB962C8B-B14F-4D97-AF65-F5344CB8AC3E}">
        <p14:creationId xmlns:p14="http://schemas.microsoft.com/office/powerpoint/2010/main" val="3259681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C0945D-A3B6-4F0D-B1A7-1AE88BC40764}"/>
              </a:ext>
            </a:extLst>
          </p:cNvPr>
          <p:cNvSpPr>
            <a:spLocks noGrp="1"/>
          </p:cNvSpPr>
          <p:nvPr>
            <p:ph type="title"/>
          </p:nvPr>
        </p:nvSpPr>
        <p:spPr/>
        <p:txBody>
          <a:bodyPr/>
          <a:lstStyle/>
          <a:p>
            <a:r>
              <a:rPr lang="zh-CN" altLang="en-US"/>
              <a:t>单击此处编辑母版标题样式</a:t>
            </a:r>
            <a:endParaRPr lang="en-US"/>
          </a:p>
        </p:txBody>
      </p:sp>
      <p:sp>
        <p:nvSpPr>
          <p:cNvPr id="3" name="竖排文字占位符 2">
            <a:extLst>
              <a:ext uri="{FF2B5EF4-FFF2-40B4-BE49-F238E27FC236}">
                <a16:creationId xmlns:a16="http://schemas.microsoft.com/office/drawing/2014/main" id="{F10A927B-BB79-4472-AE93-9035CDCB0DAF}"/>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a:extLst>
              <a:ext uri="{FF2B5EF4-FFF2-40B4-BE49-F238E27FC236}">
                <a16:creationId xmlns:a16="http://schemas.microsoft.com/office/drawing/2014/main" id="{D3440735-1178-469F-953F-6C621D6EFA39}"/>
              </a:ext>
            </a:extLst>
          </p:cNvPr>
          <p:cNvSpPr>
            <a:spLocks noGrp="1"/>
          </p:cNvSpPr>
          <p:nvPr>
            <p:ph type="dt" sz="half" idx="10"/>
          </p:nvPr>
        </p:nvSpPr>
        <p:spPr/>
        <p:txBody>
          <a:bodyPr/>
          <a:lstStyle/>
          <a:p>
            <a:fld id="{01384CB1-5A87-4810-AA74-F431C2C0C412}" type="datetimeFigureOut">
              <a:rPr lang="en-US" smtClean="0"/>
              <a:t>5/22/2025</a:t>
            </a:fld>
            <a:endParaRPr lang="en-US"/>
          </a:p>
        </p:txBody>
      </p:sp>
      <p:sp>
        <p:nvSpPr>
          <p:cNvPr id="5" name="页脚占位符 4">
            <a:extLst>
              <a:ext uri="{FF2B5EF4-FFF2-40B4-BE49-F238E27FC236}">
                <a16:creationId xmlns:a16="http://schemas.microsoft.com/office/drawing/2014/main" id="{AC934D14-8529-4E03-879C-5121AF6944B1}"/>
              </a:ext>
            </a:extLst>
          </p:cNvPr>
          <p:cNvSpPr>
            <a:spLocks noGrp="1"/>
          </p:cNvSpPr>
          <p:nvPr>
            <p:ph type="ftr" sz="quarter" idx="11"/>
          </p:nvPr>
        </p:nvSpPr>
        <p:spPr/>
        <p:txBody>
          <a:bodyPr/>
          <a:lstStyle/>
          <a:p>
            <a:endParaRPr lang="en-US"/>
          </a:p>
        </p:txBody>
      </p:sp>
      <p:sp>
        <p:nvSpPr>
          <p:cNvPr id="6" name="灯片编号占位符 5">
            <a:extLst>
              <a:ext uri="{FF2B5EF4-FFF2-40B4-BE49-F238E27FC236}">
                <a16:creationId xmlns:a16="http://schemas.microsoft.com/office/drawing/2014/main" id="{858215AB-5527-4EC9-98AF-9D52DA355146}"/>
              </a:ext>
            </a:extLst>
          </p:cNvPr>
          <p:cNvSpPr>
            <a:spLocks noGrp="1"/>
          </p:cNvSpPr>
          <p:nvPr>
            <p:ph type="sldNum" sz="quarter" idx="12"/>
          </p:nvPr>
        </p:nvSpPr>
        <p:spPr/>
        <p:txBody>
          <a:bodyPr/>
          <a:lstStyle/>
          <a:p>
            <a:fld id="{04D97986-23A1-4792-B6A0-32E6AB089315}" type="slidenum">
              <a:rPr lang="en-US" smtClean="0"/>
              <a:t>‹#›</a:t>
            </a:fld>
            <a:endParaRPr lang="en-US"/>
          </a:p>
        </p:txBody>
      </p:sp>
    </p:spTree>
    <p:extLst>
      <p:ext uri="{BB962C8B-B14F-4D97-AF65-F5344CB8AC3E}">
        <p14:creationId xmlns:p14="http://schemas.microsoft.com/office/powerpoint/2010/main" val="1347018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3F6E9B02-50FE-4650-A243-D34B4C959CEB}"/>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a:p>
        </p:txBody>
      </p:sp>
      <p:sp>
        <p:nvSpPr>
          <p:cNvPr id="3" name="竖排文字占位符 2">
            <a:extLst>
              <a:ext uri="{FF2B5EF4-FFF2-40B4-BE49-F238E27FC236}">
                <a16:creationId xmlns:a16="http://schemas.microsoft.com/office/drawing/2014/main" id="{20BB6292-C2BA-4C51-850F-BD25C3660A29}"/>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a:extLst>
              <a:ext uri="{FF2B5EF4-FFF2-40B4-BE49-F238E27FC236}">
                <a16:creationId xmlns:a16="http://schemas.microsoft.com/office/drawing/2014/main" id="{37DCBC77-3DD1-4F1B-B97E-52E4CE5CB7B3}"/>
              </a:ext>
            </a:extLst>
          </p:cNvPr>
          <p:cNvSpPr>
            <a:spLocks noGrp="1"/>
          </p:cNvSpPr>
          <p:nvPr>
            <p:ph type="dt" sz="half" idx="10"/>
          </p:nvPr>
        </p:nvSpPr>
        <p:spPr/>
        <p:txBody>
          <a:bodyPr/>
          <a:lstStyle/>
          <a:p>
            <a:fld id="{01384CB1-5A87-4810-AA74-F431C2C0C412}" type="datetimeFigureOut">
              <a:rPr lang="en-US" smtClean="0"/>
              <a:t>5/22/2025</a:t>
            </a:fld>
            <a:endParaRPr lang="en-US"/>
          </a:p>
        </p:txBody>
      </p:sp>
      <p:sp>
        <p:nvSpPr>
          <p:cNvPr id="5" name="页脚占位符 4">
            <a:extLst>
              <a:ext uri="{FF2B5EF4-FFF2-40B4-BE49-F238E27FC236}">
                <a16:creationId xmlns:a16="http://schemas.microsoft.com/office/drawing/2014/main" id="{174A313D-5FA7-4EC5-BDA8-EC09BAF7152A}"/>
              </a:ext>
            </a:extLst>
          </p:cNvPr>
          <p:cNvSpPr>
            <a:spLocks noGrp="1"/>
          </p:cNvSpPr>
          <p:nvPr>
            <p:ph type="ftr" sz="quarter" idx="11"/>
          </p:nvPr>
        </p:nvSpPr>
        <p:spPr/>
        <p:txBody>
          <a:bodyPr/>
          <a:lstStyle/>
          <a:p>
            <a:endParaRPr lang="en-US"/>
          </a:p>
        </p:txBody>
      </p:sp>
      <p:sp>
        <p:nvSpPr>
          <p:cNvPr id="6" name="灯片编号占位符 5">
            <a:extLst>
              <a:ext uri="{FF2B5EF4-FFF2-40B4-BE49-F238E27FC236}">
                <a16:creationId xmlns:a16="http://schemas.microsoft.com/office/drawing/2014/main" id="{4637F62A-AAFB-43D0-BA45-88444E1B30D1}"/>
              </a:ext>
            </a:extLst>
          </p:cNvPr>
          <p:cNvSpPr>
            <a:spLocks noGrp="1"/>
          </p:cNvSpPr>
          <p:nvPr>
            <p:ph type="sldNum" sz="quarter" idx="12"/>
          </p:nvPr>
        </p:nvSpPr>
        <p:spPr/>
        <p:txBody>
          <a:bodyPr/>
          <a:lstStyle/>
          <a:p>
            <a:fld id="{04D97986-23A1-4792-B6A0-32E6AB089315}" type="slidenum">
              <a:rPr lang="en-US" smtClean="0"/>
              <a:t>‹#›</a:t>
            </a:fld>
            <a:endParaRPr lang="en-US"/>
          </a:p>
        </p:txBody>
      </p:sp>
    </p:spTree>
    <p:extLst>
      <p:ext uri="{BB962C8B-B14F-4D97-AF65-F5344CB8AC3E}">
        <p14:creationId xmlns:p14="http://schemas.microsoft.com/office/powerpoint/2010/main" val="3919393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自定义版式">
    <p:bg>
      <p:bgPr>
        <a:solidFill>
          <a:schemeClr val="bg1"/>
        </a:solidFill>
        <a:effectLst/>
      </p:bgPr>
    </p:bg>
    <p:spTree>
      <p:nvGrpSpPr>
        <p:cNvPr id="1" name=""/>
        <p:cNvGrpSpPr/>
        <p:nvPr/>
      </p:nvGrpSpPr>
      <p:grpSpPr>
        <a:xfrm>
          <a:off x="0" y="0"/>
          <a:ext cx="0" cy="0"/>
          <a:chOff x="0" y="0"/>
          <a:chExt cx="0" cy="0"/>
        </a:xfrm>
      </p:grpSpPr>
      <p:pic>
        <p:nvPicPr>
          <p:cNvPr id="38" name="图片 37"/>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33937" y="4000585"/>
            <a:ext cx="4510737" cy="2817967"/>
          </a:xfrm>
          <a:prstGeom prst="rect">
            <a:avLst/>
          </a:prstGeom>
        </p:spPr>
      </p:pic>
      <p:sp>
        <p:nvSpPr>
          <p:cNvPr id="55" name="Freeform 24"/>
          <p:cNvSpPr/>
          <p:nvPr userDrawn="1"/>
        </p:nvSpPr>
        <p:spPr>
          <a:xfrm>
            <a:off x="9067044" y="6293959"/>
            <a:ext cx="561464" cy="244685"/>
          </a:xfrm>
          <a:custGeom>
            <a:avLst/>
            <a:gdLst/>
            <a:ahLst/>
            <a:cxnLst>
              <a:cxn ang="0">
                <a:pos x="448270" y="0"/>
              </a:cxn>
              <a:cxn ang="0">
                <a:pos x="2349604" y="0"/>
              </a:cxn>
              <a:cxn ang="0">
                <a:pos x="2374000" y="55145"/>
              </a:cxn>
              <a:cxn ang="0">
                <a:pos x="1989769" y="1497335"/>
              </a:cxn>
              <a:cxn ang="0">
                <a:pos x="1934879" y="1553246"/>
              </a:cxn>
              <a:cxn ang="0">
                <a:pos x="33544" y="1553246"/>
              </a:cxn>
              <a:cxn ang="0">
                <a:pos x="8386" y="1497335"/>
              </a:cxn>
              <a:cxn ang="0">
                <a:pos x="393380" y="55145"/>
              </a:cxn>
              <a:cxn ang="0">
                <a:pos x="448270" y="0"/>
              </a:cxn>
            </a:cxnLst>
            <a:rect l="0" t="0" r="0" b="0"/>
            <a:pathLst>
              <a:path w="3125" h="2028">
                <a:moveTo>
                  <a:pt x="588" y="0"/>
                </a:moveTo>
                <a:lnTo>
                  <a:pt x="3082" y="0"/>
                </a:lnTo>
                <a:cubicBezTo>
                  <a:pt x="3110" y="0"/>
                  <a:pt x="3125" y="32"/>
                  <a:pt x="3114" y="72"/>
                </a:cubicBezTo>
                <a:lnTo>
                  <a:pt x="2610" y="1955"/>
                </a:lnTo>
                <a:cubicBezTo>
                  <a:pt x="2599" y="1995"/>
                  <a:pt x="2567" y="2028"/>
                  <a:pt x="2538" y="2028"/>
                </a:cubicBezTo>
                <a:lnTo>
                  <a:pt x="44" y="2028"/>
                </a:lnTo>
                <a:cubicBezTo>
                  <a:pt x="15" y="2028"/>
                  <a:pt x="0" y="1995"/>
                  <a:pt x="11" y="1955"/>
                </a:cubicBezTo>
                <a:lnTo>
                  <a:pt x="516" y="72"/>
                </a:lnTo>
                <a:cubicBezTo>
                  <a:pt x="527" y="32"/>
                  <a:pt x="559" y="0"/>
                  <a:pt x="588" y="0"/>
                </a:cubicBezTo>
                <a:close/>
              </a:path>
            </a:pathLst>
          </a:custGeom>
          <a:solidFill>
            <a:srgbClr val="039EE6"/>
          </a:solidFill>
          <a:ln w="9525">
            <a:noFill/>
          </a:ln>
        </p:spPr>
        <p:txBody>
          <a:bodyPr/>
          <a:lstStyle/>
          <a:p>
            <a:endParaRPr lang="zh-CN" altLang="en-US" sz="2400" dirty="0">
              <a:latin typeface="微软雅黑" panose="020B0703020204020201" pitchFamily="34" charset="-122"/>
              <a:ea typeface="微软雅黑" panose="020B0703020204020201" pitchFamily="34" charset="-122"/>
              <a:cs typeface="微软雅黑" panose="020B0703020204020201" pitchFamily="34" charset="-122"/>
            </a:endParaRPr>
          </a:p>
        </p:txBody>
      </p:sp>
      <p:sp>
        <p:nvSpPr>
          <p:cNvPr id="19" name="TextBox 93"/>
          <p:cNvSpPr txBox="1"/>
          <p:nvPr userDrawn="1"/>
        </p:nvSpPr>
        <p:spPr bwMode="auto">
          <a:xfrm>
            <a:off x="1128441" y="340699"/>
            <a:ext cx="7870136" cy="688035"/>
          </a:xfrm>
          <a:prstGeom prst="rect">
            <a:avLst/>
          </a:prstGeom>
        </p:spPr>
        <p:txBody>
          <a:bodyPr wrap="square" lIns="0" tIns="0" rIns="0" bIns="0" anchor="ctr" anchorCtr="1">
            <a:noAutofit/>
          </a:bodyPr>
          <a:lstStyle/>
          <a:p>
            <a:pPr>
              <a:lnSpc>
                <a:spcPct val="120000"/>
              </a:lnSpc>
              <a:defRPr/>
            </a:pPr>
            <a:endParaRPr lang="zh-CN" altLang="en-US" sz="3733" dirty="0">
              <a:solidFill>
                <a:schemeClr val="tx1">
                  <a:lumMod val="75000"/>
                  <a:lumOff val="25000"/>
                </a:schemeClr>
              </a:solidFill>
              <a:latin typeface="微软雅黑" panose="020B0703020204020201" pitchFamily="34" charset="-122"/>
              <a:ea typeface="微软雅黑" panose="020B0703020204020201" pitchFamily="34" charset="-122"/>
              <a:cs typeface="微软雅黑" panose="020B0703020204020201" pitchFamily="34" charset="-122"/>
            </a:endParaRPr>
          </a:p>
        </p:txBody>
      </p:sp>
      <p:sp>
        <p:nvSpPr>
          <p:cNvPr id="4" name="矩形 3"/>
          <p:cNvSpPr/>
          <p:nvPr userDrawn="1"/>
        </p:nvSpPr>
        <p:spPr>
          <a:xfrm>
            <a:off x="8998578" y="6210747"/>
            <a:ext cx="3146097" cy="338554"/>
          </a:xfrm>
          <a:prstGeom prst="rect">
            <a:avLst/>
          </a:prstGeom>
        </p:spPr>
        <p:txBody>
          <a:bodyPr wrap="square">
            <a:spAutoFit/>
          </a:bodyPr>
          <a:lstStyle/>
          <a:p>
            <a:r>
              <a:rPr lang="zh-CN" altLang="en-US" sz="1600" i="1" dirty="0">
                <a:solidFill>
                  <a:schemeClr val="bg1"/>
                </a:solidFill>
                <a:latin typeface="微软雅黑" panose="020B0703020204020201" pitchFamily="34" charset="-122"/>
                <a:ea typeface="微软雅黑" panose="020B0703020204020201" pitchFamily="34" charset="-122"/>
                <a:cs typeface="微软雅黑" panose="020B0703020204020201" pitchFamily="34" charset="-122"/>
              </a:rPr>
              <a:t>云腾</a:t>
            </a:r>
            <a:r>
              <a:rPr lang="en-US" altLang="zh-CN" sz="1600" i="1" dirty="0">
                <a:solidFill>
                  <a:schemeClr val="bg1"/>
                </a:solidFill>
                <a:latin typeface="微软雅黑" panose="020B0703020204020201" pitchFamily="34" charset="-122"/>
                <a:ea typeface="微软雅黑" panose="020B0703020204020201" pitchFamily="34" charset="-122"/>
                <a:cs typeface="微软雅黑" panose="020B0703020204020201" pitchFamily="34" charset="-122"/>
              </a:rPr>
              <a:t>    </a:t>
            </a:r>
            <a:r>
              <a:rPr lang="zh-CN" altLang="en-US" sz="1600" i="1" dirty="0">
                <a:solidFill>
                  <a:schemeClr val="tx1">
                    <a:lumMod val="65000"/>
                    <a:lumOff val="35000"/>
                  </a:schemeClr>
                </a:solidFill>
                <a:latin typeface="微软雅黑" panose="020B0703020204020201" pitchFamily="34" charset="-122"/>
                <a:ea typeface="微软雅黑" panose="020B0703020204020201" pitchFamily="34" charset="-122"/>
                <a:cs typeface="微软雅黑" panose="020B0703020204020201" pitchFamily="34" charset="-122"/>
              </a:rPr>
              <a:t>云创新产品与服务提供商 </a:t>
            </a:r>
          </a:p>
        </p:txBody>
      </p:sp>
      <p:grpSp>
        <p:nvGrpSpPr>
          <p:cNvPr id="50" name="组合 49"/>
          <p:cNvGrpSpPr/>
          <p:nvPr userDrawn="1"/>
        </p:nvGrpSpPr>
        <p:grpSpPr>
          <a:xfrm flipV="1">
            <a:off x="1584245" y="6405352"/>
            <a:ext cx="7392000" cy="48001"/>
            <a:chOff x="0" y="374160"/>
            <a:chExt cx="11835685" cy="718151"/>
          </a:xfrm>
        </p:grpSpPr>
        <p:sp>
          <p:nvSpPr>
            <p:cNvPr id="51" name="五边形 2"/>
            <p:cNvSpPr/>
            <p:nvPr userDrawn="1"/>
          </p:nvSpPr>
          <p:spPr>
            <a:xfrm>
              <a:off x="0" y="374160"/>
              <a:ext cx="11835685" cy="718131"/>
            </a:xfrm>
            <a:prstGeom prst="homePlate">
              <a:avLst/>
            </a:prstGeom>
            <a:solidFill>
              <a:schemeClr val="bg1">
                <a:lumMod val="6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latin typeface="微软雅黑" panose="020B0703020204020201" pitchFamily="34" charset="-122"/>
                <a:ea typeface="微软雅黑" panose="020B0703020204020201" pitchFamily="34" charset="-122"/>
                <a:cs typeface="微软雅黑" panose="020B0703020204020201" pitchFamily="34" charset="-122"/>
              </a:endParaRPr>
            </a:p>
          </p:txBody>
        </p:sp>
        <p:sp>
          <p:nvSpPr>
            <p:cNvPr id="52" name="五边形 3"/>
            <p:cNvSpPr/>
            <p:nvPr userDrawn="1"/>
          </p:nvSpPr>
          <p:spPr>
            <a:xfrm>
              <a:off x="34943" y="374160"/>
              <a:ext cx="11526159" cy="718131"/>
            </a:xfrm>
            <a:prstGeom prst="homePlate">
              <a:avLst/>
            </a:prstGeom>
            <a:solidFill>
              <a:schemeClr val="bg1">
                <a:lumMod val="6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latin typeface="微软雅黑" panose="020B0703020204020201" pitchFamily="34" charset="-122"/>
                <a:ea typeface="微软雅黑" panose="020B0703020204020201" pitchFamily="34" charset="-122"/>
                <a:cs typeface="微软雅黑" panose="020B0703020204020201" pitchFamily="34" charset="-122"/>
              </a:endParaRPr>
            </a:p>
          </p:txBody>
        </p:sp>
        <p:sp>
          <p:nvSpPr>
            <p:cNvPr id="53" name="五边形 4"/>
            <p:cNvSpPr/>
            <p:nvPr userDrawn="1"/>
          </p:nvSpPr>
          <p:spPr>
            <a:xfrm>
              <a:off x="0" y="374180"/>
              <a:ext cx="11261098" cy="718131"/>
            </a:xfrm>
            <a:prstGeom prst="homePlate">
              <a:avLst/>
            </a:prstGeom>
            <a:solidFill>
              <a:schemeClr val="bg1">
                <a:lumMod val="8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latin typeface="微软雅黑" panose="020B0703020204020201" pitchFamily="34" charset="-122"/>
                <a:ea typeface="微软雅黑" panose="020B0703020204020201" pitchFamily="34" charset="-122"/>
                <a:cs typeface="微软雅黑" panose="020B0703020204020201" pitchFamily="34" charset="-122"/>
              </a:endParaRPr>
            </a:p>
          </p:txBody>
        </p:sp>
      </p:grpSp>
      <p:sp>
        <p:nvSpPr>
          <p:cNvPr id="54" name="椭圆 53"/>
          <p:cNvSpPr/>
          <p:nvPr userDrawn="1"/>
        </p:nvSpPr>
        <p:spPr>
          <a:xfrm>
            <a:off x="9650102" y="6385823"/>
            <a:ext cx="60959" cy="60959"/>
          </a:xfrm>
          <a:prstGeom prst="ellipse">
            <a:avLst/>
          </a:prstGeom>
          <a:solidFill>
            <a:srgbClr val="039E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703020204020201" pitchFamily="34" charset="-122"/>
              <a:ea typeface="微软雅黑" panose="020B0703020204020201" pitchFamily="34" charset="-122"/>
              <a:cs typeface="微软雅黑" panose="020B0703020204020201" pitchFamily="34" charset="-122"/>
            </a:endParaRPr>
          </a:p>
        </p:txBody>
      </p:sp>
      <p:sp>
        <p:nvSpPr>
          <p:cNvPr id="70" name="任意多边形 8"/>
          <p:cNvSpPr/>
          <p:nvPr userDrawn="1"/>
        </p:nvSpPr>
        <p:spPr>
          <a:xfrm>
            <a:off x="466549" y="367241"/>
            <a:ext cx="317767" cy="511751"/>
          </a:xfrm>
          <a:custGeom>
            <a:avLst/>
            <a:gdLst>
              <a:gd name="connsiteX0" fmla="*/ 3959469 w 5222758"/>
              <a:gd name="connsiteY0" fmla="*/ 0 h 6858001"/>
              <a:gd name="connsiteX1" fmla="*/ 5222758 w 5222758"/>
              <a:gd name="connsiteY1" fmla="*/ 0 h 6858001"/>
              <a:gd name="connsiteX2" fmla="*/ 1263289 w 5222758"/>
              <a:gd name="connsiteY2" fmla="*/ 6858001 h 6858001"/>
              <a:gd name="connsiteX3" fmla="*/ 0 w 5222758"/>
              <a:gd name="connsiteY3" fmla="*/ 6858001 h 6858001"/>
            </a:gdLst>
            <a:ahLst/>
            <a:cxnLst>
              <a:cxn ang="0">
                <a:pos x="connsiteX0" y="connsiteY0"/>
              </a:cxn>
              <a:cxn ang="0">
                <a:pos x="connsiteX1" y="connsiteY1"/>
              </a:cxn>
              <a:cxn ang="0">
                <a:pos x="connsiteX2" y="connsiteY2"/>
              </a:cxn>
              <a:cxn ang="0">
                <a:pos x="connsiteX3" y="connsiteY3"/>
              </a:cxn>
            </a:cxnLst>
            <a:rect l="l" t="t" r="r" b="b"/>
            <a:pathLst>
              <a:path w="5222758" h="6858001">
                <a:moveTo>
                  <a:pt x="3959469" y="0"/>
                </a:moveTo>
                <a:lnTo>
                  <a:pt x="5222758" y="0"/>
                </a:lnTo>
                <a:lnTo>
                  <a:pt x="1263289" y="6858001"/>
                </a:lnTo>
                <a:lnTo>
                  <a:pt x="0" y="6858001"/>
                </a:lnTo>
                <a:close/>
              </a:path>
            </a:pathLst>
          </a:custGeom>
          <a:solidFill>
            <a:srgbClr val="039E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7" dirty="0">
              <a:latin typeface="微软雅黑" panose="020B0703020204020201" pitchFamily="34" charset="-122"/>
              <a:ea typeface="微软雅黑" panose="020B0703020204020201" pitchFamily="34" charset="-122"/>
              <a:cs typeface="微软雅黑" panose="020B0703020204020201" pitchFamily="34" charset="-122"/>
            </a:endParaRPr>
          </a:p>
        </p:txBody>
      </p:sp>
      <p:pic>
        <p:nvPicPr>
          <p:cNvPr id="74" name="图片 7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367241"/>
            <a:ext cx="650672" cy="511751"/>
          </a:xfrm>
          <a:prstGeom prst="rect">
            <a:avLst/>
          </a:prstGeom>
        </p:spPr>
      </p:pic>
      <p:pic>
        <p:nvPicPr>
          <p:cNvPr id="15" name="图片 14"/>
          <p:cNvPicPr>
            <a:picLocks noChangeAspect="1"/>
          </p:cNvPicPr>
          <p:nvPr userDrawn="1"/>
        </p:nvPicPr>
        <p:blipFill>
          <a:blip r:embed="rId4"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162539" y="6238491"/>
            <a:ext cx="1094879" cy="352219"/>
          </a:xfrm>
          <a:prstGeom prst="rect">
            <a:avLst/>
          </a:prstGeom>
        </p:spPr>
      </p:pic>
      <p:sp>
        <p:nvSpPr>
          <p:cNvPr id="22" name="矩形 21"/>
          <p:cNvSpPr/>
          <p:nvPr userDrawn="1"/>
        </p:nvSpPr>
        <p:spPr>
          <a:xfrm>
            <a:off x="1326035" y="6293959"/>
            <a:ext cx="19200" cy="31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n>
                <a:noFill/>
              </a:ln>
              <a:latin typeface="微软雅黑" panose="020B0703020204020201" pitchFamily="34" charset="-122"/>
              <a:ea typeface="微软雅黑" panose="020B0703020204020201" pitchFamily="34" charset="-122"/>
              <a:cs typeface="微软雅黑" panose="020B0703020204020201" pitchFamily="34" charset="-122"/>
            </a:endParaRPr>
          </a:p>
        </p:txBody>
      </p:sp>
      <p:sp>
        <p:nvSpPr>
          <p:cNvPr id="2" name="内容占位符 2"/>
          <p:cNvSpPr>
            <a:spLocks noGrp="1"/>
          </p:cNvSpPr>
          <p:nvPr>
            <p:ph idx="1"/>
          </p:nvPr>
        </p:nvSpPr>
        <p:spPr>
          <a:xfrm>
            <a:off x="429541" y="1001979"/>
            <a:ext cx="11363947" cy="5142236"/>
          </a:xfrm>
          <a:prstGeom prst="rect">
            <a:avLst/>
          </a:prstGeom>
        </p:spPr>
        <p:txBody>
          <a:bodyPr>
            <a:normAutofit/>
          </a:bodyPr>
          <a:lstStyle>
            <a:lvl1pPr marL="243834" indent="-243834">
              <a:lnSpc>
                <a:spcPct val="150000"/>
              </a:lnSpc>
              <a:spcBef>
                <a:spcPts val="0"/>
              </a:spcBef>
              <a:defRPr sz="2400">
                <a:latin typeface="微软雅黑" panose="020B0703020204020201" pitchFamily="34" charset="-122"/>
                <a:ea typeface="微软雅黑" panose="020B0703020204020201" pitchFamily="34" charset="-122"/>
              </a:defRPr>
            </a:lvl1pPr>
            <a:lvl2pPr>
              <a:lnSpc>
                <a:spcPct val="150000"/>
              </a:lnSpc>
              <a:spcBef>
                <a:spcPts val="0"/>
              </a:spcBef>
              <a:defRPr sz="2133">
                <a:latin typeface="微软雅黑" panose="020B0703020204020201" pitchFamily="34" charset="-122"/>
                <a:ea typeface="微软雅黑" panose="020B0703020204020201" pitchFamily="34" charset="-122"/>
              </a:defRPr>
            </a:lvl2pPr>
            <a:lvl3pPr>
              <a:lnSpc>
                <a:spcPct val="150000"/>
              </a:lnSpc>
              <a:spcBef>
                <a:spcPts val="0"/>
              </a:spcBef>
              <a:defRPr sz="1867">
                <a:latin typeface="微软雅黑" panose="020B0703020204020201" pitchFamily="34" charset="-122"/>
                <a:ea typeface="微软雅黑" panose="020B0703020204020201" pitchFamily="34" charset="-122"/>
              </a:defRPr>
            </a:lvl3pPr>
            <a:lvl4pPr>
              <a:lnSpc>
                <a:spcPct val="150000"/>
              </a:lnSpc>
              <a:spcBef>
                <a:spcPts val="0"/>
              </a:spcBef>
              <a:defRPr sz="1600">
                <a:latin typeface="微软雅黑" panose="020B0703020204020201" pitchFamily="34" charset="-122"/>
                <a:ea typeface="微软雅黑" panose="020B0703020204020201" pitchFamily="34" charset="-122"/>
              </a:defRPr>
            </a:lvl4pPr>
            <a:lvl5pPr>
              <a:lnSpc>
                <a:spcPct val="150000"/>
              </a:lnSpc>
              <a:spcBef>
                <a:spcPts val="0"/>
              </a:spcBef>
              <a:defRPr sz="1600">
                <a:latin typeface="微软雅黑" panose="020B0703020204020201" pitchFamily="34" charset="-122"/>
                <a:ea typeface="微软雅黑" panose="020B0703020204020201"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3" name="标题 1"/>
          <p:cNvSpPr>
            <a:spLocks noGrp="1"/>
          </p:cNvSpPr>
          <p:nvPr>
            <p:ph type="title"/>
          </p:nvPr>
        </p:nvSpPr>
        <p:spPr>
          <a:xfrm>
            <a:off x="784315" y="340699"/>
            <a:ext cx="11009172" cy="592797"/>
          </a:xfrm>
          <a:prstGeom prst="rect">
            <a:avLst/>
          </a:prstGeom>
        </p:spPr>
        <p:txBody>
          <a:bodyPr>
            <a:noAutofit/>
          </a:bodyPr>
          <a:lstStyle>
            <a:lvl1pPr algn="l">
              <a:defRPr sz="2667" b="1">
                <a:solidFill>
                  <a:srgbClr val="039EE6"/>
                </a:solidFill>
                <a:latin typeface="微软雅黑" panose="020B0703020204020201" pitchFamily="34" charset="-122"/>
                <a:ea typeface="微软雅黑" panose="020B0703020204020201" pitchFamily="34" charset="-122"/>
              </a:defRPr>
            </a:lvl1pPr>
          </a:lstStyle>
          <a:p>
            <a:r>
              <a:rPr lang="zh-CN" altLang="en-US" dirty="0"/>
              <a:t>单击此处编辑母版标题样式</a:t>
            </a:r>
          </a:p>
        </p:txBody>
      </p:sp>
    </p:spTree>
    <p:extLst>
      <p:ext uri="{BB962C8B-B14F-4D97-AF65-F5344CB8AC3E}">
        <p14:creationId xmlns:p14="http://schemas.microsoft.com/office/powerpoint/2010/main" val="287420636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163C94-287D-4021-AAF0-F7C25338E1BD}"/>
              </a:ext>
            </a:extLst>
          </p:cNvPr>
          <p:cNvSpPr>
            <a:spLocks noGrp="1"/>
          </p:cNvSpPr>
          <p:nvPr>
            <p:ph type="title"/>
          </p:nvPr>
        </p:nvSpPr>
        <p:spPr/>
        <p:txBody>
          <a:bodyPr/>
          <a:lstStyle/>
          <a:p>
            <a:r>
              <a:rPr lang="zh-CN" altLang="en-US"/>
              <a:t>单击此处编辑母版标题样式</a:t>
            </a:r>
            <a:endParaRPr lang="en-US"/>
          </a:p>
        </p:txBody>
      </p:sp>
      <p:sp>
        <p:nvSpPr>
          <p:cNvPr id="3" name="内容占位符 2">
            <a:extLst>
              <a:ext uri="{FF2B5EF4-FFF2-40B4-BE49-F238E27FC236}">
                <a16:creationId xmlns:a16="http://schemas.microsoft.com/office/drawing/2014/main" id="{44473FD8-0792-441D-8A11-12329378DDD0}"/>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a:extLst>
              <a:ext uri="{FF2B5EF4-FFF2-40B4-BE49-F238E27FC236}">
                <a16:creationId xmlns:a16="http://schemas.microsoft.com/office/drawing/2014/main" id="{93F1F33A-6CF0-42C7-BA93-15F966E6F12F}"/>
              </a:ext>
            </a:extLst>
          </p:cNvPr>
          <p:cNvSpPr>
            <a:spLocks noGrp="1"/>
          </p:cNvSpPr>
          <p:nvPr>
            <p:ph type="dt" sz="half" idx="10"/>
          </p:nvPr>
        </p:nvSpPr>
        <p:spPr/>
        <p:txBody>
          <a:bodyPr/>
          <a:lstStyle/>
          <a:p>
            <a:fld id="{01384CB1-5A87-4810-AA74-F431C2C0C412}" type="datetimeFigureOut">
              <a:rPr lang="en-US" smtClean="0"/>
              <a:t>5/22/2025</a:t>
            </a:fld>
            <a:endParaRPr lang="en-US"/>
          </a:p>
        </p:txBody>
      </p:sp>
      <p:sp>
        <p:nvSpPr>
          <p:cNvPr id="5" name="页脚占位符 4">
            <a:extLst>
              <a:ext uri="{FF2B5EF4-FFF2-40B4-BE49-F238E27FC236}">
                <a16:creationId xmlns:a16="http://schemas.microsoft.com/office/drawing/2014/main" id="{F804DB17-C87C-494D-8CD9-575D0B83266C}"/>
              </a:ext>
            </a:extLst>
          </p:cNvPr>
          <p:cNvSpPr>
            <a:spLocks noGrp="1"/>
          </p:cNvSpPr>
          <p:nvPr>
            <p:ph type="ftr" sz="quarter" idx="11"/>
          </p:nvPr>
        </p:nvSpPr>
        <p:spPr/>
        <p:txBody>
          <a:bodyPr/>
          <a:lstStyle/>
          <a:p>
            <a:endParaRPr lang="en-US"/>
          </a:p>
        </p:txBody>
      </p:sp>
      <p:sp>
        <p:nvSpPr>
          <p:cNvPr id="6" name="灯片编号占位符 5">
            <a:extLst>
              <a:ext uri="{FF2B5EF4-FFF2-40B4-BE49-F238E27FC236}">
                <a16:creationId xmlns:a16="http://schemas.microsoft.com/office/drawing/2014/main" id="{1EBF3AF8-7FD8-4A75-B46A-F295DBB7C853}"/>
              </a:ext>
            </a:extLst>
          </p:cNvPr>
          <p:cNvSpPr>
            <a:spLocks noGrp="1"/>
          </p:cNvSpPr>
          <p:nvPr>
            <p:ph type="sldNum" sz="quarter" idx="12"/>
          </p:nvPr>
        </p:nvSpPr>
        <p:spPr/>
        <p:txBody>
          <a:bodyPr/>
          <a:lstStyle/>
          <a:p>
            <a:fld id="{04D97986-23A1-4792-B6A0-32E6AB089315}" type="slidenum">
              <a:rPr lang="en-US" smtClean="0"/>
              <a:t>‹#›</a:t>
            </a:fld>
            <a:endParaRPr lang="en-US"/>
          </a:p>
        </p:txBody>
      </p:sp>
    </p:spTree>
    <p:extLst>
      <p:ext uri="{BB962C8B-B14F-4D97-AF65-F5344CB8AC3E}">
        <p14:creationId xmlns:p14="http://schemas.microsoft.com/office/powerpoint/2010/main" val="1265034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C17504-CE7D-4781-85F8-CD2FC9FBF92B}"/>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a:p>
        </p:txBody>
      </p:sp>
      <p:sp>
        <p:nvSpPr>
          <p:cNvPr id="3" name="文本占位符 2">
            <a:extLst>
              <a:ext uri="{FF2B5EF4-FFF2-40B4-BE49-F238E27FC236}">
                <a16:creationId xmlns:a16="http://schemas.microsoft.com/office/drawing/2014/main" id="{3D9A2BDB-02FD-40CC-A11C-D676483C73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CE37DB3A-3014-435B-B2AA-B28B68671CAE}"/>
              </a:ext>
            </a:extLst>
          </p:cNvPr>
          <p:cNvSpPr>
            <a:spLocks noGrp="1"/>
          </p:cNvSpPr>
          <p:nvPr>
            <p:ph type="dt" sz="half" idx="10"/>
          </p:nvPr>
        </p:nvSpPr>
        <p:spPr/>
        <p:txBody>
          <a:bodyPr/>
          <a:lstStyle/>
          <a:p>
            <a:fld id="{01384CB1-5A87-4810-AA74-F431C2C0C412}" type="datetimeFigureOut">
              <a:rPr lang="en-US" smtClean="0"/>
              <a:t>5/22/2025</a:t>
            </a:fld>
            <a:endParaRPr lang="en-US"/>
          </a:p>
        </p:txBody>
      </p:sp>
      <p:sp>
        <p:nvSpPr>
          <p:cNvPr id="5" name="页脚占位符 4">
            <a:extLst>
              <a:ext uri="{FF2B5EF4-FFF2-40B4-BE49-F238E27FC236}">
                <a16:creationId xmlns:a16="http://schemas.microsoft.com/office/drawing/2014/main" id="{B25E038A-7928-4491-AD77-89DD9FB1F5F6}"/>
              </a:ext>
            </a:extLst>
          </p:cNvPr>
          <p:cNvSpPr>
            <a:spLocks noGrp="1"/>
          </p:cNvSpPr>
          <p:nvPr>
            <p:ph type="ftr" sz="quarter" idx="11"/>
          </p:nvPr>
        </p:nvSpPr>
        <p:spPr/>
        <p:txBody>
          <a:bodyPr/>
          <a:lstStyle/>
          <a:p>
            <a:endParaRPr lang="en-US"/>
          </a:p>
        </p:txBody>
      </p:sp>
      <p:sp>
        <p:nvSpPr>
          <p:cNvPr id="6" name="灯片编号占位符 5">
            <a:extLst>
              <a:ext uri="{FF2B5EF4-FFF2-40B4-BE49-F238E27FC236}">
                <a16:creationId xmlns:a16="http://schemas.microsoft.com/office/drawing/2014/main" id="{AACC34F4-7237-4348-B0D1-E1AB4102E5B6}"/>
              </a:ext>
            </a:extLst>
          </p:cNvPr>
          <p:cNvSpPr>
            <a:spLocks noGrp="1"/>
          </p:cNvSpPr>
          <p:nvPr>
            <p:ph type="sldNum" sz="quarter" idx="12"/>
          </p:nvPr>
        </p:nvSpPr>
        <p:spPr/>
        <p:txBody>
          <a:bodyPr/>
          <a:lstStyle/>
          <a:p>
            <a:fld id="{04D97986-23A1-4792-B6A0-32E6AB089315}" type="slidenum">
              <a:rPr lang="en-US" smtClean="0"/>
              <a:t>‹#›</a:t>
            </a:fld>
            <a:endParaRPr lang="en-US"/>
          </a:p>
        </p:txBody>
      </p:sp>
    </p:spTree>
    <p:extLst>
      <p:ext uri="{BB962C8B-B14F-4D97-AF65-F5344CB8AC3E}">
        <p14:creationId xmlns:p14="http://schemas.microsoft.com/office/powerpoint/2010/main" val="2983001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89B84C-AD37-438C-9205-88AA8DE53178}"/>
              </a:ext>
            </a:extLst>
          </p:cNvPr>
          <p:cNvSpPr>
            <a:spLocks noGrp="1"/>
          </p:cNvSpPr>
          <p:nvPr>
            <p:ph type="title"/>
          </p:nvPr>
        </p:nvSpPr>
        <p:spPr/>
        <p:txBody>
          <a:bodyPr/>
          <a:lstStyle/>
          <a:p>
            <a:r>
              <a:rPr lang="zh-CN" altLang="en-US"/>
              <a:t>单击此处编辑母版标题样式</a:t>
            </a:r>
            <a:endParaRPr lang="en-US"/>
          </a:p>
        </p:txBody>
      </p:sp>
      <p:sp>
        <p:nvSpPr>
          <p:cNvPr id="3" name="内容占位符 2">
            <a:extLst>
              <a:ext uri="{FF2B5EF4-FFF2-40B4-BE49-F238E27FC236}">
                <a16:creationId xmlns:a16="http://schemas.microsoft.com/office/drawing/2014/main" id="{9E0D12CF-F56C-4EDF-B90C-F0FF09A37197}"/>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a:extLst>
              <a:ext uri="{FF2B5EF4-FFF2-40B4-BE49-F238E27FC236}">
                <a16:creationId xmlns:a16="http://schemas.microsoft.com/office/drawing/2014/main" id="{8D14E4E0-75BD-4C75-B342-9B1E475EC2A9}"/>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4">
            <a:extLst>
              <a:ext uri="{FF2B5EF4-FFF2-40B4-BE49-F238E27FC236}">
                <a16:creationId xmlns:a16="http://schemas.microsoft.com/office/drawing/2014/main" id="{2BB4A583-B1E3-428E-A803-E14B40E878BE}"/>
              </a:ext>
            </a:extLst>
          </p:cNvPr>
          <p:cNvSpPr>
            <a:spLocks noGrp="1"/>
          </p:cNvSpPr>
          <p:nvPr>
            <p:ph type="dt" sz="half" idx="10"/>
          </p:nvPr>
        </p:nvSpPr>
        <p:spPr/>
        <p:txBody>
          <a:bodyPr/>
          <a:lstStyle/>
          <a:p>
            <a:fld id="{01384CB1-5A87-4810-AA74-F431C2C0C412}" type="datetimeFigureOut">
              <a:rPr lang="en-US" smtClean="0"/>
              <a:t>5/22/2025</a:t>
            </a:fld>
            <a:endParaRPr lang="en-US"/>
          </a:p>
        </p:txBody>
      </p:sp>
      <p:sp>
        <p:nvSpPr>
          <p:cNvPr id="6" name="页脚占位符 5">
            <a:extLst>
              <a:ext uri="{FF2B5EF4-FFF2-40B4-BE49-F238E27FC236}">
                <a16:creationId xmlns:a16="http://schemas.microsoft.com/office/drawing/2014/main" id="{3331B996-529D-4B5C-82CF-A8554C8F45B2}"/>
              </a:ext>
            </a:extLst>
          </p:cNvPr>
          <p:cNvSpPr>
            <a:spLocks noGrp="1"/>
          </p:cNvSpPr>
          <p:nvPr>
            <p:ph type="ftr" sz="quarter" idx="11"/>
          </p:nvPr>
        </p:nvSpPr>
        <p:spPr/>
        <p:txBody>
          <a:bodyPr/>
          <a:lstStyle/>
          <a:p>
            <a:endParaRPr lang="en-US"/>
          </a:p>
        </p:txBody>
      </p:sp>
      <p:sp>
        <p:nvSpPr>
          <p:cNvPr id="7" name="灯片编号占位符 6">
            <a:extLst>
              <a:ext uri="{FF2B5EF4-FFF2-40B4-BE49-F238E27FC236}">
                <a16:creationId xmlns:a16="http://schemas.microsoft.com/office/drawing/2014/main" id="{C8E81A57-73AB-4A95-BD1B-4C14223634F2}"/>
              </a:ext>
            </a:extLst>
          </p:cNvPr>
          <p:cNvSpPr>
            <a:spLocks noGrp="1"/>
          </p:cNvSpPr>
          <p:nvPr>
            <p:ph type="sldNum" sz="quarter" idx="12"/>
          </p:nvPr>
        </p:nvSpPr>
        <p:spPr/>
        <p:txBody>
          <a:bodyPr/>
          <a:lstStyle/>
          <a:p>
            <a:fld id="{04D97986-23A1-4792-B6A0-32E6AB089315}" type="slidenum">
              <a:rPr lang="en-US" smtClean="0"/>
              <a:t>‹#›</a:t>
            </a:fld>
            <a:endParaRPr lang="en-US"/>
          </a:p>
        </p:txBody>
      </p:sp>
    </p:spTree>
    <p:extLst>
      <p:ext uri="{BB962C8B-B14F-4D97-AF65-F5344CB8AC3E}">
        <p14:creationId xmlns:p14="http://schemas.microsoft.com/office/powerpoint/2010/main" val="3149737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39C1B9-E32E-4BE5-BAD0-358824F9DA7E}"/>
              </a:ext>
            </a:extLst>
          </p:cNvPr>
          <p:cNvSpPr>
            <a:spLocks noGrp="1"/>
          </p:cNvSpPr>
          <p:nvPr>
            <p:ph type="title"/>
          </p:nvPr>
        </p:nvSpPr>
        <p:spPr>
          <a:xfrm>
            <a:off x="839788" y="365125"/>
            <a:ext cx="10515600" cy="1325563"/>
          </a:xfrm>
        </p:spPr>
        <p:txBody>
          <a:bodyPr/>
          <a:lstStyle/>
          <a:p>
            <a:r>
              <a:rPr lang="zh-CN" altLang="en-US"/>
              <a:t>单击此处编辑母版标题样式</a:t>
            </a:r>
            <a:endParaRPr lang="en-US"/>
          </a:p>
        </p:txBody>
      </p:sp>
      <p:sp>
        <p:nvSpPr>
          <p:cNvPr id="3" name="文本占位符 2">
            <a:extLst>
              <a:ext uri="{FF2B5EF4-FFF2-40B4-BE49-F238E27FC236}">
                <a16:creationId xmlns:a16="http://schemas.microsoft.com/office/drawing/2014/main" id="{C9AB34BF-86E4-4BEF-81AF-F837F4EA6D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92ADBF73-428F-4276-AAD5-39BC1116161F}"/>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文本占位符 4">
            <a:extLst>
              <a:ext uri="{FF2B5EF4-FFF2-40B4-BE49-F238E27FC236}">
                <a16:creationId xmlns:a16="http://schemas.microsoft.com/office/drawing/2014/main" id="{4527F0A7-0A48-4094-940D-40C7C88E7A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13732078-AADB-4752-BCD0-7F2B7BE86509}"/>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6">
            <a:extLst>
              <a:ext uri="{FF2B5EF4-FFF2-40B4-BE49-F238E27FC236}">
                <a16:creationId xmlns:a16="http://schemas.microsoft.com/office/drawing/2014/main" id="{A5410B0B-4CEB-4E87-83ED-F6A24BEE04C6}"/>
              </a:ext>
            </a:extLst>
          </p:cNvPr>
          <p:cNvSpPr>
            <a:spLocks noGrp="1"/>
          </p:cNvSpPr>
          <p:nvPr>
            <p:ph type="dt" sz="half" idx="10"/>
          </p:nvPr>
        </p:nvSpPr>
        <p:spPr/>
        <p:txBody>
          <a:bodyPr/>
          <a:lstStyle/>
          <a:p>
            <a:fld id="{01384CB1-5A87-4810-AA74-F431C2C0C412}" type="datetimeFigureOut">
              <a:rPr lang="en-US" smtClean="0"/>
              <a:t>5/22/2025</a:t>
            </a:fld>
            <a:endParaRPr lang="en-US"/>
          </a:p>
        </p:txBody>
      </p:sp>
      <p:sp>
        <p:nvSpPr>
          <p:cNvPr id="8" name="页脚占位符 7">
            <a:extLst>
              <a:ext uri="{FF2B5EF4-FFF2-40B4-BE49-F238E27FC236}">
                <a16:creationId xmlns:a16="http://schemas.microsoft.com/office/drawing/2014/main" id="{E84D523A-698E-4EAA-92A0-11F0E48A1441}"/>
              </a:ext>
            </a:extLst>
          </p:cNvPr>
          <p:cNvSpPr>
            <a:spLocks noGrp="1"/>
          </p:cNvSpPr>
          <p:nvPr>
            <p:ph type="ftr" sz="quarter" idx="11"/>
          </p:nvPr>
        </p:nvSpPr>
        <p:spPr/>
        <p:txBody>
          <a:bodyPr/>
          <a:lstStyle/>
          <a:p>
            <a:endParaRPr lang="en-US"/>
          </a:p>
        </p:txBody>
      </p:sp>
      <p:sp>
        <p:nvSpPr>
          <p:cNvPr id="9" name="灯片编号占位符 8">
            <a:extLst>
              <a:ext uri="{FF2B5EF4-FFF2-40B4-BE49-F238E27FC236}">
                <a16:creationId xmlns:a16="http://schemas.microsoft.com/office/drawing/2014/main" id="{CFD57640-24A8-4860-8AF1-BA3F53EEF232}"/>
              </a:ext>
            </a:extLst>
          </p:cNvPr>
          <p:cNvSpPr>
            <a:spLocks noGrp="1"/>
          </p:cNvSpPr>
          <p:nvPr>
            <p:ph type="sldNum" sz="quarter" idx="12"/>
          </p:nvPr>
        </p:nvSpPr>
        <p:spPr/>
        <p:txBody>
          <a:bodyPr/>
          <a:lstStyle/>
          <a:p>
            <a:fld id="{04D97986-23A1-4792-B6A0-32E6AB089315}" type="slidenum">
              <a:rPr lang="en-US" smtClean="0"/>
              <a:t>‹#›</a:t>
            </a:fld>
            <a:endParaRPr lang="en-US"/>
          </a:p>
        </p:txBody>
      </p:sp>
    </p:spTree>
    <p:extLst>
      <p:ext uri="{BB962C8B-B14F-4D97-AF65-F5344CB8AC3E}">
        <p14:creationId xmlns:p14="http://schemas.microsoft.com/office/powerpoint/2010/main" val="3754350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A9666D-1C44-4686-BCFC-75548D9D55E6}"/>
              </a:ext>
            </a:extLst>
          </p:cNvPr>
          <p:cNvSpPr>
            <a:spLocks noGrp="1"/>
          </p:cNvSpPr>
          <p:nvPr>
            <p:ph type="title"/>
          </p:nvPr>
        </p:nvSpPr>
        <p:spPr/>
        <p:txBody>
          <a:bodyPr/>
          <a:lstStyle/>
          <a:p>
            <a:r>
              <a:rPr lang="zh-CN" altLang="en-US"/>
              <a:t>单击此处编辑母版标题样式</a:t>
            </a:r>
            <a:endParaRPr lang="en-US"/>
          </a:p>
        </p:txBody>
      </p:sp>
      <p:sp>
        <p:nvSpPr>
          <p:cNvPr id="3" name="日期占位符 2">
            <a:extLst>
              <a:ext uri="{FF2B5EF4-FFF2-40B4-BE49-F238E27FC236}">
                <a16:creationId xmlns:a16="http://schemas.microsoft.com/office/drawing/2014/main" id="{75B620E4-FE9A-4781-B667-05D68BC12785}"/>
              </a:ext>
            </a:extLst>
          </p:cNvPr>
          <p:cNvSpPr>
            <a:spLocks noGrp="1"/>
          </p:cNvSpPr>
          <p:nvPr>
            <p:ph type="dt" sz="half" idx="10"/>
          </p:nvPr>
        </p:nvSpPr>
        <p:spPr/>
        <p:txBody>
          <a:bodyPr/>
          <a:lstStyle/>
          <a:p>
            <a:fld id="{01384CB1-5A87-4810-AA74-F431C2C0C412}" type="datetimeFigureOut">
              <a:rPr lang="en-US" smtClean="0"/>
              <a:t>5/22/2025</a:t>
            </a:fld>
            <a:endParaRPr lang="en-US"/>
          </a:p>
        </p:txBody>
      </p:sp>
      <p:sp>
        <p:nvSpPr>
          <p:cNvPr id="4" name="页脚占位符 3">
            <a:extLst>
              <a:ext uri="{FF2B5EF4-FFF2-40B4-BE49-F238E27FC236}">
                <a16:creationId xmlns:a16="http://schemas.microsoft.com/office/drawing/2014/main" id="{92BED3F7-D945-4C10-9101-63E59D3BDB4F}"/>
              </a:ext>
            </a:extLst>
          </p:cNvPr>
          <p:cNvSpPr>
            <a:spLocks noGrp="1"/>
          </p:cNvSpPr>
          <p:nvPr>
            <p:ph type="ftr" sz="quarter" idx="11"/>
          </p:nvPr>
        </p:nvSpPr>
        <p:spPr/>
        <p:txBody>
          <a:bodyPr/>
          <a:lstStyle/>
          <a:p>
            <a:endParaRPr lang="en-US"/>
          </a:p>
        </p:txBody>
      </p:sp>
      <p:sp>
        <p:nvSpPr>
          <p:cNvPr id="5" name="灯片编号占位符 4">
            <a:extLst>
              <a:ext uri="{FF2B5EF4-FFF2-40B4-BE49-F238E27FC236}">
                <a16:creationId xmlns:a16="http://schemas.microsoft.com/office/drawing/2014/main" id="{954A5651-3F66-40CC-99F0-6C7D95823F4D}"/>
              </a:ext>
            </a:extLst>
          </p:cNvPr>
          <p:cNvSpPr>
            <a:spLocks noGrp="1"/>
          </p:cNvSpPr>
          <p:nvPr>
            <p:ph type="sldNum" sz="quarter" idx="12"/>
          </p:nvPr>
        </p:nvSpPr>
        <p:spPr/>
        <p:txBody>
          <a:bodyPr/>
          <a:lstStyle/>
          <a:p>
            <a:fld id="{04D97986-23A1-4792-B6A0-32E6AB089315}" type="slidenum">
              <a:rPr lang="en-US" smtClean="0"/>
              <a:t>‹#›</a:t>
            </a:fld>
            <a:endParaRPr lang="en-US"/>
          </a:p>
        </p:txBody>
      </p:sp>
    </p:spTree>
    <p:extLst>
      <p:ext uri="{BB962C8B-B14F-4D97-AF65-F5344CB8AC3E}">
        <p14:creationId xmlns:p14="http://schemas.microsoft.com/office/powerpoint/2010/main" val="268390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C7FE96C8-6B0E-4A94-BBE6-08E001788B39}"/>
              </a:ext>
            </a:extLst>
          </p:cNvPr>
          <p:cNvSpPr>
            <a:spLocks noGrp="1"/>
          </p:cNvSpPr>
          <p:nvPr>
            <p:ph type="dt" sz="half" idx="10"/>
          </p:nvPr>
        </p:nvSpPr>
        <p:spPr/>
        <p:txBody>
          <a:bodyPr/>
          <a:lstStyle/>
          <a:p>
            <a:fld id="{01384CB1-5A87-4810-AA74-F431C2C0C412}" type="datetimeFigureOut">
              <a:rPr lang="en-US" smtClean="0"/>
              <a:t>5/22/2025</a:t>
            </a:fld>
            <a:endParaRPr lang="en-US"/>
          </a:p>
        </p:txBody>
      </p:sp>
      <p:sp>
        <p:nvSpPr>
          <p:cNvPr id="3" name="页脚占位符 2">
            <a:extLst>
              <a:ext uri="{FF2B5EF4-FFF2-40B4-BE49-F238E27FC236}">
                <a16:creationId xmlns:a16="http://schemas.microsoft.com/office/drawing/2014/main" id="{B34D2ECF-A569-4398-B5FD-5D818F6E278C}"/>
              </a:ext>
            </a:extLst>
          </p:cNvPr>
          <p:cNvSpPr>
            <a:spLocks noGrp="1"/>
          </p:cNvSpPr>
          <p:nvPr>
            <p:ph type="ftr" sz="quarter" idx="11"/>
          </p:nvPr>
        </p:nvSpPr>
        <p:spPr/>
        <p:txBody>
          <a:bodyPr/>
          <a:lstStyle/>
          <a:p>
            <a:endParaRPr lang="en-US"/>
          </a:p>
        </p:txBody>
      </p:sp>
      <p:sp>
        <p:nvSpPr>
          <p:cNvPr id="4" name="灯片编号占位符 3">
            <a:extLst>
              <a:ext uri="{FF2B5EF4-FFF2-40B4-BE49-F238E27FC236}">
                <a16:creationId xmlns:a16="http://schemas.microsoft.com/office/drawing/2014/main" id="{A4C76DBF-B3C7-4560-BEE1-C814932D1297}"/>
              </a:ext>
            </a:extLst>
          </p:cNvPr>
          <p:cNvSpPr>
            <a:spLocks noGrp="1"/>
          </p:cNvSpPr>
          <p:nvPr>
            <p:ph type="sldNum" sz="quarter" idx="12"/>
          </p:nvPr>
        </p:nvSpPr>
        <p:spPr/>
        <p:txBody>
          <a:bodyPr/>
          <a:lstStyle/>
          <a:p>
            <a:fld id="{04D97986-23A1-4792-B6A0-32E6AB089315}" type="slidenum">
              <a:rPr lang="en-US" smtClean="0"/>
              <a:t>‹#›</a:t>
            </a:fld>
            <a:endParaRPr lang="en-US"/>
          </a:p>
        </p:txBody>
      </p:sp>
    </p:spTree>
    <p:extLst>
      <p:ext uri="{BB962C8B-B14F-4D97-AF65-F5344CB8AC3E}">
        <p14:creationId xmlns:p14="http://schemas.microsoft.com/office/powerpoint/2010/main" val="2991068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A69A1D-2287-4B5C-B21B-A184F992709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a:p>
        </p:txBody>
      </p:sp>
      <p:sp>
        <p:nvSpPr>
          <p:cNvPr id="3" name="内容占位符 2">
            <a:extLst>
              <a:ext uri="{FF2B5EF4-FFF2-40B4-BE49-F238E27FC236}">
                <a16:creationId xmlns:a16="http://schemas.microsoft.com/office/drawing/2014/main" id="{2A8C4234-D69C-47A7-803E-BB5D4A4639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文本占位符 3">
            <a:extLst>
              <a:ext uri="{FF2B5EF4-FFF2-40B4-BE49-F238E27FC236}">
                <a16:creationId xmlns:a16="http://schemas.microsoft.com/office/drawing/2014/main" id="{298B2BAE-C8BF-4A26-85BB-60EC1BFF21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96AD29EF-0813-4687-8EC0-961843061D56}"/>
              </a:ext>
            </a:extLst>
          </p:cNvPr>
          <p:cNvSpPr>
            <a:spLocks noGrp="1"/>
          </p:cNvSpPr>
          <p:nvPr>
            <p:ph type="dt" sz="half" idx="10"/>
          </p:nvPr>
        </p:nvSpPr>
        <p:spPr/>
        <p:txBody>
          <a:bodyPr/>
          <a:lstStyle/>
          <a:p>
            <a:fld id="{01384CB1-5A87-4810-AA74-F431C2C0C412}" type="datetimeFigureOut">
              <a:rPr lang="en-US" smtClean="0"/>
              <a:t>5/22/2025</a:t>
            </a:fld>
            <a:endParaRPr lang="en-US"/>
          </a:p>
        </p:txBody>
      </p:sp>
      <p:sp>
        <p:nvSpPr>
          <p:cNvPr id="6" name="页脚占位符 5">
            <a:extLst>
              <a:ext uri="{FF2B5EF4-FFF2-40B4-BE49-F238E27FC236}">
                <a16:creationId xmlns:a16="http://schemas.microsoft.com/office/drawing/2014/main" id="{CBE576F7-EB9C-4158-B5C0-DEA86B0901A2}"/>
              </a:ext>
            </a:extLst>
          </p:cNvPr>
          <p:cNvSpPr>
            <a:spLocks noGrp="1"/>
          </p:cNvSpPr>
          <p:nvPr>
            <p:ph type="ftr" sz="quarter" idx="11"/>
          </p:nvPr>
        </p:nvSpPr>
        <p:spPr/>
        <p:txBody>
          <a:bodyPr/>
          <a:lstStyle/>
          <a:p>
            <a:endParaRPr lang="en-US"/>
          </a:p>
        </p:txBody>
      </p:sp>
      <p:sp>
        <p:nvSpPr>
          <p:cNvPr id="7" name="灯片编号占位符 6">
            <a:extLst>
              <a:ext uri="{FF2B5EF4-FFF2-40B4-BE49-F238E27FC236}">
                <a16:creationId xmlns:a16="http://schemas.microsoft.com/office/drawing/2014/main" id="{D3782226-08E4-4757-974E-D19E748BDD5E}"/>
              </a:ext>
            </a:extLst>
          </p:cNvPr>
          <p:cNvSpPr>
            <a:spLocks noGrp="1"/>
          </p:cNvSpPr>
          <p:nvPr>
            <p:ph type="sldNum" sz="quarter" idx="12"/>
          </p:nvPr>
        </p:nvSpPr>
        <p:spPr/>
        <p:txBody>
          <a:bodyPr/>
          <a:lstStyle/>
          <a:p>
            <a:fld id="{04D97986-23A1-4792-B6A0-32E6AB089315}" type="slidenum">
              <a:rPr lang="en-US" smtClean="0"/>
              <a:t>‹#›</a:t>
            </a:fld>
            <a:endParaRPr lang="en-US"/>
          </a:p>
        </p:txBody>
      </p:sp>
    </p:spTree>
    <p:extLst>
      <p:ext uri="{BB962C8B-B14F-4D97-AF65-F5344CB8AC3E}">
        <p14:creationId xmlns:p14="http://schemas.microsoft.com/office/powerpoint/2010/main" val="4163333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A58929-8B12-40C5-9368-9460982FD5C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a:p>
        </p:txBody>
      </p:sp>
      <p:sp>
        <p:nvSpPr>
          <p:cNvPr id="3" name="图片占位符 2">
            <a:extLst>
              <a:ext uri="{FF2B5EF4-FFF2-40B4-BE49-F238E27FC236}">
                <a16:creationId xmlns:a16="http://schemas.microsoft.com/office/drawing/2014/main" id="{2AEFDAC9-8D6C-43CA-829B-6EE87028D1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文本占位符 3">
            <a:extLst>
              <a:ext uri="{FF2B5EF4-FFF2-40B4-BE49-F238E27FC236}">
                <a16:creationId xmlns:a16="http://schemas.microsoft.com/office/drawing/2014/main" id="{FDF65951-B3FF-409D-A22C-D21611A7A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CD2AFADD-016B-4898-8FB9-79992598EDEE}"/>
              </a:ext>
            </a:extLst>
          </p:cNvPr>
          <p:cNvSpPr>
            <a:spLocks noGrp="1"/>
          </p:cNvSpPr>
          <p:nvPr>
            <p:ph type="dt" sz="half" idx="10"/>
          </p:nvPr>
        </p:nvSpPr>
        <p:spPr/>
        <p:txBody>
          <a:bodyPr/>
          <a:lstStyle/>
          <a:p>
            <a:fld id="{01384CB1-5A87-4810-AA74-F431C2C0C412}" type="datetimeFigureOut">
              <a:rPr lang="en-US" smtClean="0"/>
              <a:t>5/22/2025</a:t>
            </a:fld>
            <a:endParaRPr lang="en-US"/>
          </a:p>
        </p:txBody>
      </p:sp>
      <p:sp>
        <p:nvSpPr>
          <p:cNvPr id="6" name="页脚占位符 5">
            <a:extLst>
              <a:ext uri="{FF2B5EF4-FFF2-40B4-BE49-F238E27FC236}">
                <a16:creationId xmlns:a16="http://schemas.microsoft.com/office/drawing/2014/main" id="{EBB14386-30DA-488A-A42E-71994AA9C430}"/>
              </a:ext>
            </a:extLst>
          </p:cNvPr>
          <p:cNvSpPr>
            <a:spLocks noGrp="1"/>
          </p:cNvSpPr>
          <p:nvPr>
            <p:ph type="ftr" sz="quarter" idx="11"/>
          </p:nvPr>
        </p:nvSpPr>
        <p:spPr/>
        <p:txBody>
          <a:bodyPr/>
          <a:lstStyle/>
          <a:p>
            <a:endParaRPr lang="en-US"/>
          </a:p>
        </p:txBody>
      </p:sp>
      <p:sp>
        <p:nvSpPr>
          <p:cNvPr id="7" name="灯片编号占位符 6">
            <a:extLst>
              <a:ext uri="{FF2B5EF4-FFF2-40B4-BE49-F238E27FC236}">
                <a16:creationId xmlns:a16="http://schemas.microsoft.com/office/drawing/2014/main" id="{B89745A5-76E2-4EFD-A4A9-2D941E6D2505}"/>
              </a:ext>
            </a:extLst>
          </p:cNvPr>
          <p:cNvSpPr>
            <a:spLocks noGrp="1"/>
          </p:cNvSpPr>
          <p:nvPr>
            <p:ph type="sldNum" sz="quarter" idx="12"/>
          </p:nvPr>
        </p:nvSpPr>
        <p:spPr/>
        <p:txBody>
          <a:bodyPr/>
          <a:lstStyle/>
          <a:p>
            <a:fld id="{04D97986-23A1-4792-B6A0-32E6AB089315}" type="slidenum">
              <a:rPr lang="en-US" smtClean="0"/>
              <a:t>‹#›</a:t>
            </a:fld>
            <a:endParaRPr lang="en-US"/>
          </a:p>
        </p:txBody>
      </p:sp>
    </p:spTree>
    <p:extLst>
      <p:ext uri="{BB962C8B-B14F-4D97-AF65-F5344CB8AC3E}">
        <p14:creationId xmlns:p14="http://schemas.microsoft.com/office/powerpoint/2010/main" val="3022878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65817FBE-BC97-4D6D-BDC1-1926C5B34F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文本占位符 2">
            <a:extLst>
              <a:ext uri="{FF2B5EF4-FFF2-40B4-BE49-F238E27FC236}">
                <a16:creationId xmlns:a16="http://schemas.microsoft.com/office/drawing/2014/main" id="{FCAB5D06-4F63-45AE-8C53-0CABE89522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a:extLst>
              <a:ext uri="{FF2B5EF4-FFF2-40B4-BE49-F238E27FC236}">
                <a16:creationId xmlns:a16="http://schemas.microsoft.com/office/drawing/2014/main" id="{5B4CA414-0167-4141-9764-AA304351F2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84CB1-5A87-4810-AA74-F431C2C0C412}" type="datetimeFigureOut">
              <a:rPr lang="en-US" smtClean="0"/>
              <a:t>5/22/2025</a:t>
            </a:fld>
            <a:endParaRPr lang="en-US"/>
          </a:p>
        </p:txBody>
      </p:sp>
      <p:sp>
        <p:nvSpPr>
          <p:cNvPr id="5" name="页脚占位符 4">
            <a:extLst>
              <a:ext uri="{FF2B5EF4-FFF2-40B4-BE49-F238E27FC236}">
                <a16:creationId xmlns:a16="http://schemas.microsoft.com/office/drawing/2014/main" id="{1CDF5FBD-B758-4323-BE8B-55EDEFFEFB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灯片编号占位符 5">
            <a:extLst>
              <a:ext uri="{FF2B5EF4-FFF2-40B4-BE49-F238E27FC236}">
                <a16:creationId xmlns:a16="http://schemas.microsoft.com/office/drawing/2014/main" id="{0CCEFB95-6AA4-4BB4-91D9-87FD388C9B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D97986-23A1-4792-B6A0-32E6AB089315}" type="slidenum">
              <a:rPr lang="en-US" smtClean="0"/>
              <a:t>‹#›</a:t>
            </a:fld>
            <a:endParaRPr lang="en-US"/>
          </a:p>
        </p:txBody>
      </p:sp>
    </p:spTree>
    <p:extLst>
      <p:ext uri="{BB962C8B-B14F-4D97-AF65-F5344CB8AC3E}">
        <p14:creationId xmlns:p14="http://schemas.microsoft.com/office/powerpoint/2010/main" val="1706232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AFBFFA67-86E2-D21C-B9D0-0BED59F62572}"/>
              </a:ext>
            </a:extLst>
          </p:cNvPr>
          <p:cNvSpPr txBox="1"/>
          <p:nvPr/>
        </p:nvSpPr>
        <p:spPr>
          <a:xfrm>
            <a:off x="761756" y="101105"/>
            <a:ext cx="4697893" cy="523220"/>
          </a:xfrm>
          <a:prstGeom prst="rect">
            <a:avLst/>
          </a:prstGeom>
          <a:noFill/>
        </p:spPr>
        <p:txBody>
          <a:bodyPr wrap="square" rtlCol="0">
            <a:spAutoFit/>
          </a:bodyPr>
          <a:lstStyle/>
          <a:p>
            <a:r>
              <a:rPr lang="en-US" altLang="zh-CN" sz="2800" dirty="0">
                <a:gradFill flip="none" rotWithShape="1">
                  <a:gsLst>
                    <a:gs pos="0">
                      <a:srgbClr val="28473D">
                        <a:shade val="30000"/>
                        <a:satMod val="115000"/>
                      </a:srgbClr>
                    </a:gs>
                    <a:gs pos="50000">
                      <a:srgbClr val="28473D">
                        <a:shade val="67500"/>
                        <a:satMod val="115000"/>
                      </a:srgbClr>
                    </a:gs>
                    <a:gs pos="100000">
                      <a:srgbClr val="28473D">
                        <a:shade val="100000"/>
                        <a:satMod val="115000"/>
                      </a:srgbClr>
                    </a:gs>
                  </a:gsLst>
                  <a:lin ang="0" scaled="1"/>
                  <a:tileRect/>
                </a:gradFill>
                <a:cs typeface="+mn-ea"/>
                <a:sym typeface="+mn-lt"/>
              </a:rPr>
              <a:t>POC</a:t>
            </a:r>
            <a:r>
              <a:rPr lang="zh-CN" altLang="en-US" sz="2800" dirty="0">
                <a:gradFill flip="none" rotWithShape="1">
                  <a:gsLst>
                    <a:gs pos="0">
                      <a:srgbClr val="28473D">
                        <a:shade val="30000"/>
                        <a:satMod val="115000"/>
                      </a:srgbClr>
                    </a:gs>
                    <a:gs pos="50000">
                      <a:srgbClr val="28473D">
                        <a:shade val="67500"/>
                        <a:satMod val="115000"/>
                      </a:srgbClr>
                    </a:gs>
                    <a:gs pos="100000">
                      <a:srgbClr val="28473D">
                        <a:shade val="100000"/>
                        <a:satMod val="115000"/>
                      </a:srgbClr>
                    </a:gs>
                  </a:gsLst>
                  <a:lin ang="0" scaled="1"/>
                  <a:tileRect/>
                </a:gradFill>
                <a:cs typeface="+mn-ea"/>
                <a:sym typeface="+mn-lt"/>
              </a:rPr>
              <a:t>目标解读</a:t>
            </a:r>
            <a:endParaRPr lang="en-US" sz="2800" dirty="0">
              <a:gradFill flip="none" rotWithShape="1">
                <a:gsLst>
                  <a:gs pos="0">
                    <a:srgbClr val="28473D">
                      <a:shade val="30000"/>
                      <a:satMod val="115000"/>
                    </a:srgbClr>
                  </a:gs>
                  <a:gs pos="50000">
                    <a:srgbClr val="28473D">
                      <a:shade val="67500"/>
                      <a:satMod val="115000"/>
                    </a:srgbClr>
                  </a:gs>
                  <a:gs pos="100000">
                    <a:srgbClr val="28473D">
                      <a:shade val="100000"/>
                      <a:satMod val="115000"/>
                    </a:srgbClr>
                  </a:gs>
                </a:gsLst>
                <a:lin ang="0" scaled="1"/>
                <a:tileRect/>
              </a:gradFill>
              <a:cs typeface="+mn-ea"/>
              <a:sym typeface="+mn-lt"/>
            </a:endParaRPr>
          </a:p>
        </p:txBody>
      </p:sp>
      <p:cxnSp>
        <p:nvCxnSpPr>
          <p:cNvPr id="5" name="直接连接符 4">
            <a:extLst>
              <a:ext uri="{FF2B5EF4-FFF2-40B4-BE49-F238E27FC236}">
                <a16:creationId xmlns:a16="http://schemas.microsoft.com/office/drawing/2014/main" id="{621E7021-348D-432E-E4FF-21F6E9DDDF3C}"/>
              </a:ext>
            </a:extLst>
          </p:cNvPr>
          <p:cNvCxnSpPr/>
          <p:nvPr/>
        </p:nvCxnSpPr>
        <p:spPr>
          <a:xfrm>
            <a:off x="391265" y="720193"/>
            <a:ext cx="10160000" cy="0"/>
          </a:xfrm>
          <a:prstGeom prst="line">
            <a:avLst/>
          </a:prstGeom>
          <a:ln w="15875">
            <a:solidFill>
              <a:srgbClr val="006341"/>
            </a:solidFill>
          </a:ln>
        </p:spPr>
        <p:style>
          <a:lnRef idx="1">
            <a:schemeClr val="accent1"/>
          </a:lnRef>
          <a:fillRef idx="0">
            <a:schemeClr val="accent1"/>
          </a:fillRef>
          <a:effectRef idx="0">
            <a:schemeClr val="accent1"/>
          </a:effectRef>
          <a:fontRef idx="minor">
            <a:schemeClr val="tx1"/>
          </a:fontRef>
        </p:style>
      </p:cxnSp>
      <p:sp>
        <p:nvSpPr>
          <p:cNvPr id="6" name="矩形 5">
            <a:extLst>
              <a:ext uri="{FF2B5EF4-FFF2-40B4-BE49-F238E27FC236}">
                <a16:creationId xmlns:a16="http://schemas.microsoft.com/office/drawing/2014/main" id="{F12D3C71-2867-155C-3C59-FDA9E14EF11B}"/>
              </a:ext>
            </a:extLst>
          </p:cNvPr>
          <p:cNvSpPr/>
          <p:nvPr/>
        </p:nvSpPr>
        <p:spPr>
          <a:xfrm>
            <a:off x="94774" y="62356"/>
            <a:ext cx="459625" cy="459625"/>
          </a:xfrm>
          <a:prstGeom prst="rect">
            <a:avLst/>
          </a:prstGeom>
          <a:noFill/>
          <a:ln w="25400">
            <a:solidFill>
              <a:srgbClr val="00634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a:extLst>
              <a:ext uri="{FF2B5EF4-FFF2-40B4-BE49-F238E27FC236}">
                <a16:creationId xmlns:a16="http://schemas.microsoft.com/office/drawing/2014/main" id="{5F92226F-30D3-59D1-42BA-E058A75EC212}"/>
              </a:ext>
            </a:extLst>
          </p:cNvPr>
          <p:cNvSpPr/>
          <p:nvPr/>
        </p:nvSpPr>
        <p:spPr>
          <a:xfrm>
            <a:off x="254311" y="148038"/>
            <a:ext cx="459625" cy="459625"/>
          </a:xfrm>
          <a:prstGeom prst="rect">
            <a:avLst/>
          </a:prstGeom>
          <a:solidFill>
            <a:srgbClr val="006341"/>
          </a:solidFill>
          <a:ln w="25400">
            <a:solidFill>
              <a:srgbClr val="4F8E7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矩形 47">
            <a:extLst>
              <a:ext uri="{FF2B5EF4-FFF2-40B4-BE49-F238E27FC236}">
                <a16:creationId xmlns:a16="http://schemas.microsoft.com/office/drawing/2014/main" id="{060E2C3C-E93C-30DA-D2DA-87C8CE038CD4}"/>
              </a:ext>
            </a:extLst>
          </p:cNvPr>
          <p:cNvSpPr/>
          <p:nvPr/>
        </p:nvSpPr>
        <p:spPr>
          <a:xfrm>
            <a:off x="554399" y="1095036"/>
            <a:ext cx="1358163" cy="362968"/>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dirty="0">
                <a:solidFill>
                  <a:schemeClr val="bg1"/>
                </a:solidFill>
              </a:rPr>
              <a:t>问题识别度低</a:t>
            </a:r>
          </a:p>
        </p:txBody>
      </p:sp>
      <p:sp>
        <p:nvSpPr>
          <p:cNvPr id="49" name="矩形 48">
            <a:extLst>
              <a:ext uri="{FF2B5EF4-FFF2-40B4-BE49-F238E27FC236}">
                <a16:creationId xmlns:a16="http://schemas.microsoft.com/office/drawing/2014/main" id="{70DB3D3A-0629-D6F3-C7EB-4C8E92F155A1}"/>
              </a:ext>
            </a:extLst>
          </p:cNvPr>
          <p:cNvSpPr/>
          <p:nvPr/>
        </p:nvSpPr>
        <p:spPr>
          <a:xfrm>
            <a:off x="554399" y="1709938"/>
            <a:ext cx="1358163" cy="362968"/>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dirty="0">
                <a:solidFill>
                  <a:schemeClr val="bg1"/>
                </a:solidFill>
              </a:rPr>
              <a:t>回答准确率低</a:t>
            </a:r>
          </a:p>
        </p:txBody>
      </p:sp>
      <p:sp>
        <p:nvSpPr>
          <p:cNvPr id="50" name="矩形 49">
            <a:extLst>
              <a:ext uri="{FF2B5EF4-FFF2-40B4-BE49-F238E27FC236}">
                <a16:creationId xmlns:a16="http://schemas.microsoft.com/office/drawing/2014/main" id="{8A973770-33F4-B03B-0817-C045072A15CE}"/>
              </a:ext>
            </a:extLst>
          </p:cNvPr>
          <p:cNvSpPr/>
          <p:nvPr/>
        </p:nvSpPr>
        <p:spPr>
          <a:xfrm>
            <a:off x="554399" y="2324840"/>
            <a:ext cx="1358163" cy="362968"/>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dirty="0">
                <a:solidFill>
                  <a:schemeClr val="bg1"/>
                </a:solidFill>
              </a:rPr>
              <a:t>兜底回答效率不足</a:t>
            </a:r>
          </a:p>
        </p:txBody>
      </p:sp>
      <p:sp>
        <p:nvSpPr>
          <p:cNvPr id="51" name="矩形 50">
            <a:extLst>
              <a:ext uri="{FF2B5EF4-FFF2-40B4-BE49-F238E27FC236}">
                <a16:creationId xmlns:a16="http://schemas.microsoft.com/office/drawing/2014/main" id="{12590566-ABC1-6374-C450-9629B82D937C}"/>
              </a:ext>
            </a:extLst>
          </p:cNvPr>
          <p:cNvSpPr/>
          <p:nvPr/>
        </p:nvSpPr>
        <p:spPr>
          <a:xfrm>
            <a:off x="554399" y="2939742"/>
            <a:ext cx="1358163" cy="362968"/>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dirty="0">
                <a:solidFill>
                  <a:schemeClr val="bg1"/>
                </a:solidFill>
              </a:rPr>
              <a:t>复杂问题契合不足</a:t>
            </a:r>
          </a:p>
        </p:txBody>
      </p:sp>
      <p:sp>
        <p:nvSpPr>
          <p:cNvPr id="52" name="矩形 51">
            <a:extLst>
              <a:ext uri="{FF2B5EF4-FFF2-40B4-BE49-F238E27FC236}">
                <a16:creationId xmlns:a16="http://schemas.microsoft.com/office/drawing/2014/main" id="{31A08F2F-981E-591F-66C0-52CADA0CEDB0}"/>
              </a:ext>
            </a:extLst>
          </p:cNvPr>
          <p:cNvSpPr/>
          <p:nvPr/>
        </p:nvSpPr>
        <p:spPr>
          <a:xfrm>
            <a:off x="554399" y="3554644"/>
            <a:ext cx="1358163" cy="362968"/>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dirty="0">
                <a:solidFill>
                  <a:schemeClr val="bg1"/>
                </a:solidFill>
              </a:rPr>
              <a:t>分类标签不合理</a:t>
            </a:r>
          </a:p>
        </p:txBody>
      </p:sp>
      <p:sp>
        <p:nvSpPr>
          <p:cNvPr id="53" name="矩形 52">
            <a:extLst>
              <a:ext uri="{FF2B5EF4-FFF2-40B4-BE49-F238E27FC236}">
                <a16:creationId xmlns:a16="http://schemas.microsoft.com/office/drawing/2014/main" id="{50DB04D1-038F-E166-A5D5-D7138645B62F}"/>
              </a:ext>
            </a:extLst>
          </p:cNvPr>
          <p:cNvSpPr/>
          <p:nvPr/>
        </p:nvSpPr>
        <p:spPr>
          <a:xfrm>
            <a:off x="554399" y="4169546"/>
            <a:ext cx="1358163" cy="362968"/>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dirty="0">
                <a:solidFill>
                  <a:schemeClr val="bg1"/>
                </a:solidFill>
              </a:rPr>
              <a:t>机器人回答匹配低</a:t>
            </a:r>
          </a:p>
        </p:txBody>
      </p:sp>
      <p:sp>
        <p:nvSpPr>
          <p:cNvPr id="54" name="矩形 53">
            <a:extLst>
              <a:ext uri="{FF2B5EF4-FFF2-40B4-BE49-F238E27FC236}">
                <a16:creationId xmlns:a16="http://schemas.microsoft.com/office/drawing/2014/main" id="{6658DA5C-0B2D-3617-62D5-5F38AA60ACF1}"/>
              </a:ext>
            </a:extLst>
          </p:cNvPr>
          <p:cNvSpPr/>
          <p:nvPr/>
        </p:nvSpPr>
        <p:spPr>
          <a:xfrm>
            <a:off x="554399" y="4784448"/>
            <a:ext cx="1358163" cy="362968"/>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dirty="0">
                <a:solidFill>
                  <a:schemeClr val="bg1"/>
                </a:solidFill>
              </a:rPr>
              <a:t>数据离散性问题</a:t>
            </a:r>
          </a:p>
        </p:txBody>
      </p:sp>
      <p:sp>
        <p:nvSpPr>
          <p:cNvPr id="55" name="矩形 54">
            <a:extLst>
              <a:ext uri="{FF2B5EF4-FFF2-40B4-BE49-F238E27FC236}">
                <a16:creationId xmlns:a16="http://schemas.microsoft.com/office/drawing/2014/main" id="{FD9A4032-2BC4-9042-814E-68505942541E}"/>
              </a:ext>
            </a:extLst>
          </p:cNvPr>
          <p:cNvSpPr/>
          <p:nvPr/>
        </p:nvSpPr>
        <p:spPr>
          <a:xfrm>
            <a:off x="554399" y="5399350"/>
            <a:ext cx="1358163" cy="362968"/>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dirty="0">
                <a:solidFill>
                  <a:schemeClr val="bg1"/>
                </a:solidFill>
              </a:rPr>
              <a:t>回答缺乏个性化</a:t>
            </a:r>
          </a:p>
        </p:txBody>
      </p:sp>
      <p:sp>
        <p:nvSpPr>
          <p:cNvPr id="56" name="矩形 55">
            <a:extLst>
              <a:ext uri="{FF2B5EF4-FFF2-40B4-BE49-F238E27FC236}">
                <a16:creationId xmlns:a16="http://schemas.microsoft.com/office/drawing/2014/main" id="{01EDFC2A-A0CD-F0FE-35E0-B7E67048D644}"/>
              </a:ext>
            </a:extLst>
          </p:cNvPr>
          <p:cNvSpPr/>
          <p:nvPr/>
        </p:nvSpPr>
        <p:spPr>
          <a:xfrm>
            <a:off x="554399" y="6014250"/>
            <a:ext cx="1358163" cy="362968"/>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b="1" dirty="0">
                <a:solidFill>
                  <a:schemeClr val="bg1"/>
                </a:solidFill>
              </a:rPr>
              <a:t>缺乏问题标签</a:t>
            </a:r>
          </a:p>
        </p:txBody>
      </p:sp>
      <p:sp>
        <p:nvSpPr>
          <p:cNvPr id="57" name="矩形 56">
            <a:extLst>
              <a:ext uri="{FF2B5EF4-FFF2-40B4-BE49-F238E27FC236}">
                <a16:creationId xmlns:a16="http://schemas.microsoft.com/office/drawing/2014/main" id="{B80CB792-4153-0327-D66D-BBBD7583137E}"/>
              </a:ext>
            </a:extLst>
          </p:cNvPr>
          <p:cNvSpPr/>
          <p:nvPr/>
        </p:nvSpPr>
        <p:spPr>
          <a:xfrm>
            <a:off x="2229635" y="1095036"/>
            <a:ext cx="4736556"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000" dirty="0">
                <a:solidFill>
                  <a:schemeClr val="tx1"/>
                </a:solidFill>
              </a:rPr>
              <a:t>对抽样</a:t>
            </a:r>
            <a:r>
              <a:rPr lang="en-US" altLang="zh-CN" sz="1000" dirty="0">
                <a:solidFill>
                  <a:schemeClr val="tx1"/>
                </a:solidFill>
              </a:rPr>
              <a:t>3</a:t>
            </a:r>
            <a:r>
              <a:rPr lang="zh-CN" altLang="en-US" sz="1000" dirty="0">
                <a:solidFill>
                  <a:schemeClr val="tx1"/>
                </a:solidFill>
              </a:rPr>
              <a:t>万条分析，发现现有</a:t>
            </a:r>
            <a:r>
              <a:rPr lang="en-US" altLang="zh-CN" sz="1000" dirty="0">
                <a:solidFill>
                  <a:schemeClr val="tx1"/>
                </a:solidFill>
              </a:rPr>
              <a:t>AI</a:t>
            </a:r>
            <a:r>
              <a:rPr lang="zh-CN" altLang="en-US" sz="1000" dirty="0">
                <a:solidFill>
                  <a:schemeClr val="tx1"/>
                </a:solidFill>
              </a:rPr>
              <a:t>进行了问题理解后提供答案的，</a:t>
            </a:r>
            <a:r>
              <a:rPr lang="en-US" altLang="zh-CN" sz="1000" dirty="0">
                <a:solidFill>
                  <a:schemeClr val="tx1"/>
                </a:solidFill>
              </a:rPr>
              <a:t>AI</a:t>
            </a:r>
            <a:r>
              <a:rPr lang="zh-CN" altLang="en-US" sz="1000" dirty="0">
                <a:solidFill>
                  <a:schemeClr val="tx1"/>
                </a:solidFill>
              </a:rPr>
              <a:t>理解正确比例为</a:t>
            </a:r>
            <a:r>
              <a:rPr lang="en-US" altLang="zh-CN" sz="1000" dirty="0">
                <a:solidFill>
                  <a:schemeClr val="tx1"/>
                </a:solidFill>
              </a:rPr>
              <a:t>44.22%</a:t>
            </a:r>
            <a:endParaRPr lang="zh-CN" altLang="en-US" sz="1000" dirty="0">
              <a:solidFill>
                <a:schemeClr val="tx1"/>
              </a:solidFill>
            </a:endParaRPr>
          </a:p>
        </p:txBody>
      </p:sp>
      <p:sp>
        <p:nvSpPr>
          <p:cNvPr id="58" name="矩形 57">
            <a:extLst>
              <a:ext uri="{FF2B5EF4-FFF2-40B4-BE49-F238E27FC236}">
                <a16:creationId xmlns:a16="http://schemas.microsoft.com/office/drawing/2014/main" id="{FB69B2F5-71E3-046E-8499-6198DC2A0A0B}"/>
              </a:ext>
            </a:extLst>
          </p:cNvPr>
          <p:cNvSpPr/>
          <p:nvPr/>
        </p:nvSpPr>
        <p:spPr>
          <a:xfrm>
            <a:off x="2229635" y="1709938"/>
            <a:ext cx="4736556"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000" dirty="0">
                <a:solidFill>
                  <a:schemeClr val="tx1"/>
                </a:solidFill>
              </a:rPr>
              <a:t>通过对当前数据分析得出，当前整体</a:t>
            </a:r>
            <a:r>
              <a:rPr lang="en-US" altLang="zh-CN" sz="1000" dirty="0">
                <a:solidFill>
                  <a:schemeClr val="tx1"/>
                </a:solidFill>
              </a:rPr>
              <a:t>AI</a:t>
            </a:r>
            <a:r>
              <a:rPr lang="zh-CN" altLang="en-US" sz="1000" dirty="0">
                <a:solidFill>
                  <a:schemeClr val="tx1"/>
                </a:solidFill>
              </a:rPr>
              <a:t>正确识别数量为</a:t>
            </a:r>
            <a:r>
              <a:rPr lang="en-US" altLang="zh-CN" sz="1000" dirty="0">
                <a:solidFill>
                  <a:schemeClr val="tx1"/>
                </a:solidFill>
              </a:rPr>
              <a:t>473464</a:t>
            </a:r>
            <a:r>
              <a:rPr lang="zh-CN" altLang="en-US" sz="1000" dirty="0">
                <a:solidFill>
                  <a:schemeClr val="tx1"/>
                </a:solidFill>
              </a:rPr>
              <a:t>，准确率大概在</a:t>
            </a:r>
            <a:r>
              <a:rPr lang="en-US" altLang="zh-CN" sz="1000" dirty="0">
                <a:solidFill>
                  <a:schemeClr val="tx1"/>
                </a:solidFill>
              </a:rPr>
              <a:t>76%</a:t>
            </a:r>
            <a:r>
              <a:rPr lang="zh-CN" altLang="en-US" sz="1000" dirty="0">
                <a:solidFill>
                  <a:schemeClr val="tx1"/>
                </a:solidFill>
              </a:rPr>
              <a:t>左右</a:t>
            </a:r>
          </a:p>
        </p:txBody>
      </p:sp>
      <p:sp>
        <p:nvSpPr>
          <p:cNvPr id="59" name="矩形 58">
            <a:extLst>
              <a:ext uri="{FF2B5EF4-FFF2-40B4-BE49-F238E27FC236}">
                <a16:creationId xmlns:a16="http://schemas.microsoft.com/office/drawing/2014/main" id="{AD2C549C-AA4C-F1E8-0497-DBB34ED56DD4}"/>
              </a:ext>
            </a:extLst>
          </p:cNvPr>
          <p:cNvSpPr/>
          <p:nvPr/>
        </p:nvSpPr>
        <p:spPr>
          <a:xfrm>
            <a:off x="2229634" y="2324840"/>
            <a:ext cx="4736557"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000" dirty="0">
                <a:solidFill>
                  <a:schemeClr val="tx1"/>
                </a:solidFill>
              </a:rPr>
              <a:t>通过对</a:t>
            </a:r>
            <a:r>
              <a:rPr lang="en-US" altLang="zh-CN" sz="1000" dirty="0">
                <a:solidFill>
                  <a:schemeClr val="tx1"/>
                </a:solidFill>
              </a:rPr>
              <a:t>3</a:t>
            </a:r>
            <a:r>
              <a:rPr lang="zh-CN" altLang="en-US" sz="1000" dirty="0">
                <a:solidFill>
                  <a:schemeClr val="tx1"/>
                </a:solidFill>
              </a:rPr>
              <a:t>万条样例数据进行分析发现当前兜底策略中发现因为能力局限导致识别不了的问题占</a:t>
            </a:r>
            <a:r>
              <a:rPr lang="en-US" altLang="zh-CN" sz="1000" dirty="0">
                <a:solidFill>
                  <a:schemeClr val="tx1"/>
                </a:solidFill>
              </a:rPr>
              <a:t>33.33%</a:t>
            </a:r>
            <a:r>
              <a:rPr lang="zh-CN" altLang="en-US" sz="1000" dirty="0">
                <a:solidFill>
                  <a:schemeClr val="tx1"/>
                </a:solidFill>
              </a:rPr>
              <a:t>；因为问题较为复杂识别了不能准确回答占比</a:t>
            </a:r>
            <a:r>
              <a:rPr lang="en-US" altLang="zh-CN" sz="1000" dirty="0">
                <a:solidFill>
                  <a:schemeClr val="tx1"/>
                </a:solidFill>
              </a:rPr>
              <a:t>66.67%</a:t>
            </a:r>
            <a:endParaRPr lang="zh-CN" altLang="en-US" sz="1000" dirty="0">
              <a:solidFill>
                <a:schemeClr val="tx1"/>
              </a:solidFill>
            </a:endParaRPr>
          </a:p>
        </p:txBody>
      </p:sp>
      <p:sp>
        <p:nvSpPr>
          <p:cNvPr id="60" name="矩形 59">
            <a:extLst>
              <a:ext uri="{FF2B5EF4-FFF2-40B4-BE49-F238E27FC236}">
                <a16:creationId xmlns:a16="http://schemas.microsoft.com/office/drawing/2014/main" id="{69897BAC-102E-B759-4914-A42E84C30FA7}"/>
              </a:ext>
            </a:extLst>
          </p:cNvPr>
          <p:cNvSpPr/>
          <p:nvPr/>
        </p:nvSpPr>
        <p:spPr>
          <a:xfrm>
            <a:off x="2229635" y="2940191"/>
            <a:ext cx="4736556"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000" dirty="0">
                <a:solidFill>
                  <a:schemeClr val="tx1"/>
                </a:solidFill>
              </a:rPr>
              <a:t>大量客户提出的问题，现有的回答未能完全契合客户需求。现有能力对问题的理解不够精准，或者知识库覆盖的内容存在局限性，导致只能给出部分匹配的答案</a:t>
            </a:r>
          </a:p>
        </p:txBody>
      </p:sp>
      <p:sp>
        <p:nvSpPr>
          <p:cNvPr id="61" name="矩形 60">
            <a:extLst>
              <a:ext uri="{FF2B5EF4-FFF2-40B4-BE49-F238E27FC236}">
                <a16:creationId xmlns:a16="http://schemas.microsoft.com/office/drawing/2014/main" id="{F98313F4-1E41-09EB-076C-C903890B0C20}"/>
              </a:ext>
            </a:extLst>
          </p:cNvPr>
          <p:cNvSpPr/>
          <p:nvPr/>
        </p:nvSpPr>
        <p:spPr>
          <a:xfrm>
            <a:off x="2229635" y="3554644"/>
            <a:ext cx="4736556"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000" dirty="0">
                <a:solidFill>
                  <a:schemeClr val="tx1"/>
                </a:solidFill>
              </a:rPr>
              <a:t>产品与配方问题占比高达 </a:t>
            </a:r>
            <a:r>
              <a:rPr lang="en-US" altLang="zh-CN" sz="1000" dirty="0">
                <a:solidFill>
                  <a:schemeClr val="tx1"/>
                </a:solidFill>
              </a:rPr>
              <a:t>66.5%,</a:t>
            </a:r>
            <a:r>
              <a:rPr lang="zh-CN" altLang="en-US" sz="1000" dirty="0">
                <a:solidFill>
                  <a:schemeClr val="tx1"/>
                </a:solidFill>
              </a:rPr>
              <a:t>是核心问题来源。其次是运营管理（</a:t>
            </a:r>
            <a:r>
              <a:rPr lang="en-US" altLang="zh-CN" sz="1000" dirty="0">
                <a:solidFill>
                  <a:schemeClr val="tx1"/>
                </a:solidFill>
              </a:rPr>
              <a:t>12.5%</a:t>
            </a:r>
            <a:r>
              <a:rPr lang="zh-CN" altLang="en-US" sz="1000" dirty="0">
                <a:solidFill>
                  <a:schemeClr val="tx1"/>
                </a:solidFill>
              </a:rPr>
              <a:t>）和 设备维护（</a:t>
            </a:r>
            <a:r>
              <a:rPr lang="en-US" altLang="zh-CN" sz="1000" dirty="0">
                <a:solidFill>
                  <a:schemeClr val="tx1"/>
                </a:solidFill>
              </a:rPr>
              <a:t>7.4%</a:t>
            </a:r>
            <a:r>
              <a:rPr lang="zh-CN" altLang="en-US" sz="1000" dirty="0">
                <a:solidFill>
                  <a:schemeClr val="tx1"/>
                </a:solidFill>
              </a:rPr>
              <a:t>）。最突出的是门店运营，问题全部识别不出来</a:t>
            </a:r>
            <a:r>
              <a:rPr lang="en-US" altLang="zh-CN" sz="1000" dirty="0">
                <a:solidFill>
                  <a:schemeClr val="tx1"/>
                </a:solidFill>
              </a:rPr>
              <a:t>,</a:t>
            </a:r>
            <a:r>
              <a:rPr lang="zh-CN" altLang="en-US" sz="1000" dirty="0">
                <a:solidFill>
                  <a:schemeClr val="tx1"/>
                </a:solidFill>
              </a:rPr>
              <a:t>识别率为</a:t>
            </a:r>
            <a:r>
              <a:rPr lang="en-US" altLang="zh-CN" sz="1000" dirty="0">
                <a:solidFill>
                  <a:schemeClr val="tx1"/>
                </a:solidFill>
              </a:rPr>
              <a:t>0</a:t>
            </a:r>
            <a:endParaRPr lang="zh-CN" altLang="en-US" sz="1000" dirty="0">
              <a:solidFill>
                <a:schemeClr val="tx1"/>
              </a:solidFill>
            </a:endParaRPr>
          </a:p>
        </p:txBody>
      </p:sp>
      <p:sp>
        <p:nvSpPr>
          <p:cNvPr id="62" name="矩形 61">
            <a:extLst>
              <a:ext uri="{FF2B5EF4-FFF2-40B4-BE49-F238E27FC236}">
                <a16:creationId xmlns:a16="http://schemas.microsoft.com/office/drawing/2014/main" id="{ACC72EFF-2318-4790-84D4-2A9ADCF75500}"/>
              </a:ext>
            </a:extLst>
          </p:cNvPr>
          <p:cNvSpPr/>
          <p:nvPr/>
        </p:nvSpPr>
        <p:spPr>
          <a:xfrm>
            <a:off x="2229635" y="4169097"/>
            <a:ext cx="4736556"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000" dirty="0">
                <a:solidFill>
                  <a:schemeClr val="tx1"/>
                </a:solidFill>
              </a:rPr>
              <a:t>结果完全一致的占比非常低，仅</a:t>
            </a:r>
            <a:r>
              <a:rPr lang="en-US" altLang="zh-CN" sz="1000" dirty="0">
                <a:solidFill>
                  <a:schemeClr val="tx1"/>
                </a:solidFill>
              </a:rPr>
              <a:t>8%</a:t>
            </a:r>
            <a:endParaRPr lang="zh-CN" altLang="en-US" sz="1000" dirty="0">
              <a:solidFill>
                <a:schemeClr val="tx1"/>
              </a:solidFill>
            </a:endParaRPr>
          </a:p>
        </p:txBody>
      </p:sp>
      <p:sp>
        <p:nvSpPr>
          <p:cNvPr id="63" name="矩形 62">
            <a:extLst>
              <a:ext uri="{FF2B5EF4-FFF2-40B4-BE49-F238E27FC236}">
                <a16:creationId xmlns:a16="http://schemas.microsoft.com/office/drawing/2014/main" id="{25AAB800-CA86-A92C-0A59-95708284F2C2}"/>
              </a:ext>
            </a:extLst>
          </p:cNvPr>
          <p:cNvSpPr/>
          <p:nvPr/>
        </p:nvSpPr>
        <p:spPr>
          <a:xfrm>
            <a:off x="2229635" y="4783550"/>
            <a:ext cx="4736556"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000" dirty="0">
                <a:solidFill>
                  <a:schemeClr val="tx1"/>
                </a:solidFill>
              </a:rPr>
              <a:t>相似度数据离散程度较大（标准差 </a:t>
            </a:r>
            <a:r>
              <a:rPr lang="en-US" altLang="zh-CN" sz="1000" dirty="0">
                <a:solidFill>
                  <a:schemeClr val="tx1"/>
                </a:solidFill>
              </a:rPr>
              <a:t>19.64</a:t>
            </a:r>
            <a:r>
              <a:rPr lang="zh-CN" altLang="en-US" sz="1000" dirty="0">
                <a:solidFill>
                  <a:schemeClr val="tx1"/>
                </a:solidFill>
              </a:rPr>
              <a:t>），说明现有</a:t>
            </a:r>
            <a:r>
              <a:rPr lang="en-US" altLang="zh-CN" sz="1000" dirty="0">
                <a:solidFill>
                  <a:schemeClr val="tx1"/>
                </a:solidFill>
              </a:rPr>
              <a:t>AI</a:t>
            </a:r>
            <a:r>
              <a:rPr lang="zh-CN" altLang="en-US" sz="1000" dirty="0">
                <a:solidFill>
                  <a:schemeClr val="tx1"/>
                </a:solidFill>
              </a:rPr>
              <a:t>在处理不同问题时的表现不稳定。</a:t>
            </a:r>
          </a:p>
        </p:txBody>
      </p:sp>
      <p:sp>
        <p:nvSpPr>
          <p:cNvPr id="64" name="矩形 63">
            <a:extLst>
              <a:ext uri="{FF2B5EF4-FFF2-40B4-BE49-F238E27FC236}">
                <a16:creationId xmlns:a16="http://schemas.microsoft.com/office/drawing/2014/main" id="{F7552057-ABE5-215E-415C-7ED7F1A8F40A}"/>
              </a:ext>
            </a:extLst>
          </p:cNvPr>
          <p:cNvSpPr/>
          <p:nvPr/>
        </p:nvSpPr>
        <p:spPr>
          <a:xfrm>
            <a:off x="2229635" y="5398003"/>
            <a:ext cx="4736556"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000" dirty="0">
                <a:solidFill>
                  <a:schemeClr val="tx1"/>
                </a:solidFill>
              </a:rPr>
              <a:t>从已分析的数据中，没有发现针对不同角色用户的回答有所不同。目前可能是仍然是一个通用的回答策略，无法满足不同职能用户的个性化需求</a:t>
            </a:r>
          </a:p>
        </p:txBody>
      </p:sp>
      <p:sp>
        <p:nvSpPr>
          <p:cNvPr id="65" name="矩形 64">
            <a:extLst>
              <a:ext uri="{FF2B5EF4-FFF2-40B4-BE49-F238E27FC236}">
                <a16:creationId xmlns:a16="http://schemas.microsoft.com/office/drawing/2014/main" id="{3EFFB601-5891-6937-958F-8E15E2D7D3EE}"/>
              </a:ext>
            </a:extLst>
          </p:cNvPr>
          <p:cNvSpPr/>
          <p:nvPr/>
        </p:nvSpPr>
        <p:spPr>
          <a:xfrm>
            <a:off x="2229635" y="6014250"/>
            <a:ext cx="4736556"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000" dirty="0">
                <a:solidFill>
                  <a:schemeClr val="tx1"/>
                </a:solidFill>
              </a:rPr>
              <a:t>初步分析问题分类标准至少有 </a:t>
            </a:r>
            <a:r>
              <a:rPr lang="en-US" altLang="zh-CN" sz="1000" dirty="0">
                <a:solidFill>
                  <a:schemeClr val="tx1"/>
                </a:solidFill>
              </a:rPr>
              <a:t>100</a:t>
            </a:r>
            <a:r>
              <a:rPr lang="zh-CN" altLang="en-US" sz="1000" dirty="0">
                <a:solidFill>
                  <a:schemeClr val="tx1"/>
                </a:solidFill>
              </a:rPr>
              <a:t>个细项</a:t>
            </a:r>
          </a:p>
        </p:txBody>
      </p:sp>
      <p:sp>
        <p:nvSpPr>
          <p:cNvPr id="66" name="矩形 65">
            <a:extLst>
              <a:ext uri="{FF2B5EF4-FFF2-40B4-BE49-F238E27FC236}">
                <a16:creationId xmlns:a16="http://schemas.microsoft.com/office/drawing/2014/main" id="{DF7FF193-57C0-255F-5515-A3FA624F303E}"/>
              </a:ext>
            </a:extLst>
          </p:cNvPr>
          <p:cNvSpPr/>
          <p:nvPr/>
        </p:nvSpPr>
        <p:spPr>
          <a:xfrm>
            <a:off x="7440841" y="1095036"/>
            <a:ext cx="4083389" cy="977870"/>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1000" dirty="0">
              <a:solidFill>
                <a:schemeClr val="tx1"/>
              </a:solidFill>
            </a:endParaRPr>
          </a:p>
        </p:txBody>
      </p:sp>
      <p:sp>
        <p:nvSpPr>
          <p:cNvPr id="67" name="矩形 66">
            <a:extLst>
              <a:ext uri="{FF2B5EF4-FFF2-40B4-BE49-F238E27FC236}">
                <a16:creationId xmlns:a16="http://schemas.microsoft.com/office/drawing/2014/main" id="{B2EC5A1C-2CB4-0600-00D1-442E897EA20A}"/>
              </a:ext>
            </a:extLst>
          </p:cNvPr>
          <p:cNvSpPr/>
          <p:nvPr/>
        </p:nvSpPr>
        <p:spPr>
          <a:xfrm>
            <a:off x="7440841" y="2324840"/>
            <a:ext cx="4083389" cy="977870"/>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1000" dirty="0">
              <a:solidFill>
                <a:schemeClr val="tx1"/>
              </a:solidFill>
            </a:endParaRPr>
          </a:p>
        </p:txBody>
      </p:sp>
      <p:sp>
        <p:nvSpPr>
          <p:cNvPr id="68" name="矩形 67">
            <a:extLst>
              <a:ext uri="{FF2B5EF4-FFF2-40B4-BE49-F238E27FC236}">
                <a16:creationId xmlns:a16="http://schemas.microsoft.com/office/drawing/2014/main" id="{1580D1E3-EFDE-5086-B67D-DE9F17F4A3AB}"/>
              </a:ext>
            </a:extLst>
          </p:cNvPr>
          <p:cNvSpPr/>
          <p:nvPr/>
        </p:nvSpPr>
        <p:spPr>
          <a:xfrm>
            <a:off x="7440841" y="3553534"/>
            <a:ext cx="4083389"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1000" dirty="0">
              <a:solidFill>
                <a:schemeClr val="tx1"/>
              </a:solidFill>
            </a:endParaRPr>
          </a:p>
        </p:txBody>
      </p:sp>
      <p:sp>
        <p:nvSpPr>
          <p:cNvPr id="69" name="矩形 68">
            <a:extLst>
              <a:ext uri="{FF2B5EF4-FFF2-40B4-BE49-F238E27FC236}">
                <a16:creationId xmlns:a16="http://schemas.microsoft.com/office/drawing/2014/main" id="{F2787B93-3802-B1C2-D6A6-7799900D7544}"/>
              </a:ext>
            </a:extLst>
          </p:cNvPr>
          <p:cNvSpPr/>
          <p:nvPr/>
        </p:nvSpPr>
        <p:spPr>
          <a:xfrm>
            <a:off x="7534548" y="3636975"/>
            <a:ext cx="932376"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聚焦产品与配方</a:t>
            </a:r>
          </a:p>
        </p:txBody>
      </p:sp>
      <p:sp>
        <p:nvSpPr>
          <p:cNvPr id="70" name="矩形 69">
            <a:extLst>
              <a:ext uri="{FF2B5EF4-FFF2-40B4-BE49-F238E27FC236}">
                <a16:creationId xmlns:a16="http://schemas.microsoft.com/office/drawing/2014/main" id="{FE15C837-8E2B-663E-4ED1-7FBBF4622E41}"/>
              </a:ext>
            </a:extLst>
          </p:cNvPr>
          <p:cNvSpPr/>
          <p:nvPr/>
        </p:nvSpPr>
        <p:spPr>
          <a:xfrm>
            <a:off x="8937558" y="3636975"/>
            <a:ext cx="1073668"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检查门店运营数据</a:t>
            </a:r>
          </a:p>
        </p:txBody>
      </p:sp>
      <p:sp>
        <p:nvSpPr>
          <p:cNvPr id="71" name="矩形 70">
            <a:extLst>
              <a:ext uri="{FF2B5EF4-FFF2-40B4-BE49-F238E27FC236}">
                <a16:creationId xmlns:a16="http://schemas.microsoft.com/office/drawing/2014/main" id="{5723B905-CDA1-2FAA-3809-91F812299C68}"/>
              </a:ext>
            </a:extLst>
          </p:cNvPr>
          <p:cNvSpPr/>
          <p:nvPr/>
        </p:nvSpPr>
        <p:spPr>
          <a:xfrm>
            <a:off x="10481860" y="3636975"/>
            <a:ext cx="867867"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推广高效经验</a:t>
            </a:r>
          </a:p>
        </p:txBody>
      </p:sp>
      <p:cxnSp>
        <p:nvCxnSpPr>
          <p:cNvPr id="73" name="直接箭头连接符 72">
            <a:extLst>
              <a:ext uri="{FF2B5EF4-FFF2-40B4-BE49-F238E27FC236}">
                <a16:creationId xmlns:a16="http://schemas.microsoft.com/office/drawing/2014/main" id="{BB8729CB-4789-6FC1-4CE7-47B62F27A1C6}"/>
              </a:ext>
            </a:extLst>
          </p:cNvPr>
          <p:cNvCxnSpPr>
            <a:stCxn id="69" idx="3"/>
            <a:endCxn id="70" idx="1"/>
          </p:cNvCxnSpPr>
          <p:nvPr/>
        </p:nvCxnSpPr>
        <p:spPr>
          <a:xfrm>
            <a:off x="8466924" y="3730335"/>
            <a:ext cx="470634"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接箭头连接符 73">
            <a:extLst>
              <a:ext uri="{FF2B5EF4-FFF2-40B4-BE49-F238E27FC236}">
                <a16:creationId xmlns:a16="http://schemas.microsoft.com/office/drawing/2014/main" id="{2250C0B7-3BAC-78F9-6CD0-CFF0910F885F}"/>
              </a:ext>
            </a:extLst>
          </p:cNvPr>
          <p:cNvCxnSpPr>
            <a:cxnSpLocks/>
            <a:stCxn id="70" idx="3"/>
            <a:endCxn id="71" idx="1"/>
          </p:cNvCxnSpPr>
          <p:nvPr/>
        </p:nvCxnSpPr>
        <p:spPr>
          <a:xfrm>
            <a:off x="10011226" y="3730335"/>
            <a:ext cx="470634"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sp>
        <p:nvSpPr>
          <p:cNvPr id="77" name="矩形 76">
            <a:extLst>
              <a:ext uri="{FF2B5EF4-FFF2-40B4-BE49-F238E27FC236}">
                <a16:creationId xmlns:a16="http://schemas.microsoft.com/office/drawing/2014/main" id="{35EB6BF4-443B-4B86-CBC1-4825841DE3DE}"/>
              </a:ext>
            </a:extLst>
          </p:cNvPr>
          <p:cNvSpPr/>
          <p:nvPr/>
        </p:nvSpPr>
        <p:spPr>
          <a:xfrm>
            <a:off x="7440841" y="4167326"/>
            <a:ext cx="4083389"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1000" dirty="0">
              <a:solidFill>
                <a:schemeClr val="tx1"/>
              </a:solidFill>
            </a:endParaRPr>
          </a:p>
        </p:txBody>
      </p:sp>
      <p:sp>
        <p:nvSpPr>
          <p:cNvPr id="78" name="矩形 77">
            <a:extLst>
              <a:ext uri="{FF2B5EF4-FFF2-40B4-BE49-F238E27FC236}">
                <a16:creationId xmlns:a16="http://schemas.microsoft.com/office/drawing/2014/main" id="{07CD2B9A-3C69-AF32-B84F-97692EDB7A9B}"/>
              </a:ext>
            </a:extLst>
          </p:cNvPr>
          <p:cNvSpPr/>
          <p:nvPr/>
        </p:nvSpPr>
        <p:spPr>
          <a:xfrm>
            <a:off x="7534548" y="4250767"/>
            <a:ext cx="932376"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界面引导</a:t>
            </a:r>
          </a:p>
        </p:txBody>
      </p:sp>
      <p:sp>
        <p:nvSpPr>
          <p:cNvPr id="79" name="矩形 78">
            <a:extLst>
              <a:ext uri="{FF2B5EF4-FFF2-40B4-BE49-F238E27FC236}">
                <a16:creationId xmlns:a16="http://schemas.microsoft.com/office/drawing/2014/main" id="{093ABF67-53DB-D5FE-8829-15D3A49E4611}"/>
              </a:ext>
            </a:extLst>
          </p:cNvPr>
          <p:cNvSpPr/>
          <p:nvPr/>
        </p:nvSpPr>
        <p:spPr>
          <a:xfrm>
            <a:off x="8937558" y="4250767"/>
            <a:ext cx="1073668"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智能纠错</a:t>
            </a:r>
          </a:p>
        </p:txBody>
      </p:sp>
      <p:sp>
        <p:nvSpPr>
          <p:cNvPr id="80" name="矩形 79">
            <a:extLst>
              <a:ext uri="{FF2B5EF4-FFF2-40B4-BE49-F238E27FC236}">
                <a16:creationId xmlns:a16="http://schemas.microsoft.com/office/drawing/2014/main" id="{8FD8CFF9-0674-7087-B801-19CA2F5DFE39}"/>
              </a:ext>
            </a:extLst>
          </p:cNvPr>
          <p:cNvSpPr/>
          <p:nvPr/>
        </p:nvSpPr>
        <p:spPr>
          <a:xfrm>
            <a:off x="10481860" y="4250767"/>
            <a:ext cx="867867"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反馈优化</a:t>
            </a:r>
          </a:p>
        </p:txBody>
      </p:sp>
      <p:cxnSp>
        <p:nvCxnSpPr>
          <p:cNvPr id="81" name="直接箭头连接符 80">
            <a:extLst>
              <a:ext uri="{FF2B5EF4-FFF2-40B4-BE49-F238E27FC236}">
                <a16:creationId xmlns:a16="http://schemas.microsoft.com/office/drawing/2014/main" id="{AB250713-9AB4-B64A-3704-C9FC236D5C4D}"/>
              </a:ext>
            </a:extLst>
          </p:cNvPr>
          <p:cNvCxnSpPr>
            <a:stCxn id="78" idx="3"/>
            <a:endCxn id="79" idx="1"/>
          </p:cNvCxnSpPr>
          <p:nvPr/>
        </p:nvCxnSpPr>
        <p:spPr>
          <a:xfrm>
            <a:off x="8466924" y="4344127"/>
            <a:ext cx="470634"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直接箭头连接符 81">
            <a:extLst>
              <a:ext uri="{FF2B5EF4-FFF2-40B4-BE49-F238E27FC236}">
                <a16:creationId xmlns:a16="http://schemas.microsoft.com/office/drawing/2014/main" id="{F876E00B-2880-5BDD-671E-4A4D74233172}"/>
              </a:ext>
            </a:extLst>
          </p:cNvPr>
          <p:cNvCxnSpPr>
            <a:cxnSpLocks/>
            <a:stCxn id="79" idx="3"/>
            <a:endCxn id="80" idx="1"/>
          </p:cNvCxnSpPr>
          <p:nvPr/>
        </p:nvCxnSpPr>
        <p:spPr>
          <a:xfrm>
            <a:off x="10011226" y="4344127"/>
            <a:ext cx="470634"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sp>
        <p:nvSpPr>
          <p:cNvPr id="83" name="矩形 82">
            <a:extLst>
              <a:ext uri="{FF2B5EF4-FFF2-40B4-BE49-F238E27FC236}">
                <a16:creationId xmlns:a16="http://schemas.microsoft.com/office/drawing/2014/main" id="{FBCED83B-F0D3-6B4F-9436-349413B88605}"/>
              </a:ext>
            </a:extLst>
          </p:cNvPr>
          <p:cNvSpPr/>
          <p:nvPr/>
        </p:nvSpPr>
        <p:spPr>
          <a:xfrm>
            <a:off x="7440841" y="4783550"/>
            <a:ext cx="4083389"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1000" dirty="0">
              <a:solidFill>
                <a:schemeClr val="tx1"/>
              </a:solidFill>
            </a:endParaRPr>
          </a:p>
        </p:txBody>
      </p:sp>
      <p:sp>
        <p:nvSpPr>
          <p:cNvPr id="84" name="矩形 83">
            <a:extLst>
              <a:ext uri="{FF2B5EF4-FFF2-40B4-BE49-F238E27FC236}">
                <a16:creationId xmlns:a16="http://schemas.microsoft.com/office/drawing/2014/main" id="{89CED8DA-57A8-82E9-0A14-25E786DF30D2}"/>
              </a:ext>
            </a:extLst>
          </p:cNvPr>
          <p:cNvSpPr/>
          <p:nvPr/>
        </p:nvSpPr>
        <p:spPr>
          <a:xfrm>
            <a:off x="7534548" y="4866991"/>
            <a:ext cx="932376"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数据清洗</a:t>
            </a:r>
          </a:p>
        </p:txBody>
      </p:sp>
      <p:sp>
        <p:nvSpPr>
          <p:cNvPr id="85" name="矩形 84">
            <a:extLst>
              <a:ext uri="{FF2B5EF4-FFF2-40B4-BE49-F238E27FC236}">
                <a16:creationId xmlns:a16="http://schemas.microsoft.com/office/drawing/2014/main" id="{DA4BEFD7-5EF7-0C54-F46B-04E4F7F9EA88}"/>
              </a:ext>
            </a:extLst>
          </p:cNvPr>
          <p:cNvSpPr/>
          <p:nvPr/>
        </p:nvSpPr>
        <p:spPr>
          <a:xfrm>
            <a:off x="8937558" y="4866991"/>
            <a:ext cx="1073668"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数据分布分析</a:t>
            </a:r>
          </a:p>
        </p:txBody>
      </p:sp>
      <p:sp>
        <p:nvSpPr>
          <p:cNvPr id="86" name="矩形 85">
            <a:extLst>
              <a:ext uri="{FF2B5EF4-FFF2-40B4-BE49-F238E27FC236}">
                <a16:creationId xmlns:a16="http://schemas.microsoft.com/office/drawing/2014/main" id="{5936064D-8D92-B48A-5C4A-72EE2F964D4E}"/>
              </a:ext>
            </a:extLst>
          </p:cNvPr>
          <p:cNvSpPr/>
          <p:nvPr/>
        </p:nvSpPr>
        <p:spPr>
          <a:xfrm>
            <a:off x="10481860" y="4866991"/>
            <a:ext cx="867867"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算法评估优化</a:t>
            </a:r>
          </a:p>
        </p:txBody>
      </p:sp>
      <p:cxnSp>
        <p:nvCxnSpPr>
          <p:cNvPr id="87" name="直接箭头连接符 86">
            <a:extLst>
              <a:ext uri="{FF2B5EF4-FFF2-40B4-BE49-F238E27FC236}">
                <a16:creationId xmlns:a16="http://schemas.microsoft.com/office/drawing/2014/main" id="{CAF1E5E5-D51F-2273-CAEE-FBED27460E90}"/>
              </a:ext>
            </a:extLst>
          </p:cNvPr>
          <p:cNvCxnSpPr>
            <a:stCxn id="84" idx="3"/>
            <a:endCxn id="85" idx="1"/>
          </p:cNvCxnSpPr>
          <p:nvPr/>
        </p:nvCxnSpPr>
        <p:spPr>
          <a:xfrm>
            <a:off x="8466924" y="4960351"/>
            <a:ext cx="470634"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直接箭头连接符 87">
            <a:extLst>
              <a:ext uri="{FF2B5EF4-FFF2-40B4-BE49-F238E27FC236}">
                <a16:creationId xmlns:a16="http://schemas.microsoft.com/office/drawing/2014/main" id="{27E86F3D-D704-A6A5-EEEA-F2D0BB82B620}"/>
              </a:ext>
            </a:extLst>
          </p:cNvPr>
          <p:cNvCxnSpPr>
            <a:cxnSpLocks/>
            <a:stCxn id="85" idx="3"/>
            <a:endCxn id="86" idx="1"/>
          </p:cNvCxnSpPr>
          <p:nvPr/>
        </p:nvCxnSpPr>
        <p:spPr>
          <a:xfrm>
            <a:off x="10011226" y="4960351"/>
            <a:ext cx="470634"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sp>
        <p:nvSpPr>
          <p:cNvPr id="89" name="矩形 88">
            <a:extLst>
              <a:ext uri="{FF2B5EF4-FFF2-40B4-BE49-F238E27FC236}">
                <a16:creationId xmlns:a16="http://schemas.microsoft.com/office/drawing/2014/main" id="{B0F8CC6C-7222-87BB-70E2-A996AA56831B}"/>
              </a:ext>
            </a:extLst>
          </p:cNvPr>
          <p:cNvSpPr/>
          <p:nvPr/>
        </p:nvSpPr>
        <p:spPr>
          <a:xfrm>
            <a:off x="7440841" y="5398003"/>
            <a:ext cx="4083389"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1000" dirty="0">
              <a:solidFill>
                <a:schemeClr val="tx1"/>
              </a:solidFill>
            </a:endParaRPr>
          </a:p>
        </p:txBody>
      </p:sp>
      <p:sp>
        <p:nvSpPr>
          <p:cNvPr id="90" name="矩形 89">
            <a:extLst>
              <a:ext uri="{FF2B5EF4-FFF2-40B4-BE49-F238E27FC236}">
                <a16:creationId xmlns:a16="http://schemas.microsoft.com/office/drawing/2014/main" id="{F9D23B8E-8556-9CBE-F208-1B4E3491304D}"/>
              </a:ext>
            </a:extLst>
          </p:cNvPr>
          <p:cNvSpPr/>
          <p:nvPr/>
        </p:nvSpPr>
        <p:spPr>
          <a:xfrm>
            <a:off x="7534548" y="5481444"/>
            <a:ext cx="932376"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用户画像</a:t>
            </a:r>
          </a:p>
        </p:txBody>
      </p:sp>
      <p:sp>
        <p:nvSpPr>
          <p:cNvPr id="91" name="矩形 90">
            <a:extLst>
              <a:ext uri="{FF2B5EF4-FFF2-40B4-BE49-F238E27FC236}">
                <a16:creationId xmlns:a16="http://schemas.microsoft.com/office/drawing/2014/main" id="{7E50793B-44F1-74A1-6A67-4FEB696D88E8}"/>
              </a:ext>
            </a:extLst>
          </p:cNvPr>
          <p:cNvSpPr/>
          <p:nvPr/>
        </p:nvSpPr>
        <p:spPr>
          <a:xfrm>
            <a:off x="8937558" y="5481444"/>
            <a:ext cx="1073668"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个性化推荐</a:t>
            </a:r>
          </a:p>
        </p:txBody>
      </p:sp>
      <p:sp>
        <p:nvSpPr>
          <p:cNvPr id="92" name="矩形 91">
            <a:extLst>
              <a:ext uri="{FF2B5EF4-FFF2-40B4-BE49-F238E27FC236}">
                <a16:creationId xmlns:a16="http://schemas.microsoft.com/office/drawing/2014/main" id="{7267D031-9BA2-1CBF-EBEF-E72B015546FE}"/>
              </a:ext>
            </a:extLst>
          </p:cNvPr>
          <p:cNvSpPr/>
          <p:nvPr/>
        </p:nvSpPr>
        <p:spPr>
          <a:xfrm>
            <a:off x="10481860" y="5481444"/>
            <a:ext cx="867867"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持续更新</a:t>
            </a:r>
          </a:p>
        </p:txBody>
      </p:sp>
      <p:cxnSp>
        <p:nvCxnSpPr>
          <p:cNvPr id="93" name="直接箭头连接符 92">
            <a:extLst>
              <a:ext uri="{FF2B5EF4-FFF2-40B4-BE49-F238E27FC236}">
                <a16:creationId xmlns:a16="http://schemas.microsoft.com/office/drawing/2014/main" id="{BE994925-8C9E-A4DD-F615-5E25A71F943D}"/>
              </a:ext>
            </a:extLst>
          </p:cNvPr>
          <p:cNvCxnSpPr>
            <a:stCxn id="90" idx="3"/>
            <a:endCxn id="91" idx="1"/>
          </p:cNvCxnSpPr>
          <p:nvPr/>
        </p:nvCxnSpPr>
        <p:spPr>
          <a:xfrm>
            <a:off x="8466924" y="5574804"/>
            <a:ext cx="470634"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直接箭头连接符 93">
            <a:extLst>
              <a:ext uri="{FF2B5EF4-FFF2-40B4-BE49-F238E27FC236}">
                <a16:creationId xmlns:a16="http://schemas.microsoft.com/office/drawing/2014/main" id="{9593013E-0D51-B25F-9027-E9061D98B981}"/>
              </a:ext>
            </a:extLst>
          </p:cNvPr>
          <p:cNvCxnSpPr>
            <a:cxnSpLocks/>
            <a:stCxn id="91" idx="3"/>
            <a:endCxn id="92" idx="1"/>
          </p:cNvCxnSpPr>
          <p:nvPr/>
        </p:nvCxnSpPr>
        <p:spPr>
          <a:xfrm>
            <a:off x="10011226" y="5574804"/>
            <a:ext cx="470634"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sp>
        <p:nvSpPr>
          <p:cNvPr id="95" name="矩形 94">
            <a:extLst>
              <a:ext uri="{FF2B5EF4-FFF2-40B4-BE49-F238E27FC236}">
                <a16:creationId xmlns:a16="http://schemas.microsoft.com/office/drawing/2014/main" id="{AC0783B8-3BCD-D735-7DCD-1A2B940FA17D}"/>
              </a:ext>
            </a:extLst>
          </p:cNvPr>
          <p:cNvSpPr/>
          <p:nvPr/>
        </p:nvSpPr>
        <p:spPr>
          <a:xfrm>
            <a:off x="7440841" y="6014250"/>
            <a:ext cx="4083389" cy="362968"/>
          </a:xfrm>
          <a:prstGeom prst="rect">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1000" dirty="0">
              <a:solidFill>
                <a:schemeClr val="tx1"/>
              </a:solidFill>
            </a:endParaRPr>
          </a:p>
        </p:txBody>
      </p:sp>
      <p:sp>
        <p:nvSpPr>
          <p:cNvPr id="96" name="矩形 95">
            <a:extLst>
              <a:ext uri="{FF2B5EF4-FFF2-40B4-BE49-F238E27FC236}">
                <a16:creationId xmlns:a16="http://schemas.microsoft.com/office/drawing/2014/main" id="{399EA213-EBDA-789E-5A1A-36456D0BA91A}"/>
              </a:ext>
            </a:extLst>
          </p:cNvPr>
          <p:cNvSpPr/>
          <p:nvPr/>
        </p:nvSpPr>
        <p:spPr>
          <a:xfrm>
            <a:off x="7534548" y="6097691"/>
            <a:ext cx="932376"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标签体系整理</a:t>
            </a:r>
          </a:p>
        </p:txBody>
      </p:sp>
      <p:sp>
        <p:nvSpPr>
          <p:cNvPr id="97" name="矩形 96">
            <a:extLst>
              <a:ext uri="{FF2B5EF4-FFF2-40B4-BE49-F238E27FC236}">
                <a16:creationId xmlns:a16="http://schemas.microsoft.com/office/drawing/2014/main" id="{0656DFB8-0217-1AD4-B46E-0CE4E0F77BC3}"/>
              </a:ext>
            </a:extLst>
          </p:cNvPr>
          <p:cNvSpPr/>
          <p:nvPr/>
        </p:nvSpPr>
        <p:spPr>
          <a:xfrm>
            <a:off x="8937558" y="6097691"/>
            <a:ext cx="1073668"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历史数据重构</a:t>
            </a:r>
          </a:p>
        </p:txBody>
      </p:sp>
      <p:sp>
        <p:nvSpPr>
          <p:cNvPr id="98" name="矩形 97">
            <a:extLst>
              <a:ext uri="{FF2B5EF4-FFF2-40B4-BE49-F238E27FC236}">
                <a16:creationId xmlns:a16="http://schemas.microsoft.com/office/drawing/2014/main" id="{D6D8DFC7-B12F-D7DD-2CE0-4432B12AE108}"/>
              </a:ext>
            </a:extLst>
          </p:cNvPr>
          <p:cNvSpPr/>
          <p:nvPr/>
        </p:nvSpPr>
        <p:spPr>
          <a:xfrm>
            <a:off x="10481860" y="6097691"/>
            <a:ext cx="867867" cy="186719"/>
          </a:xfrm>
          <a:prstGeom prst="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800" b="1" dirty="0">
                <a:solidFill>
                  <a:schemeClr val="bg1"/>
                </a:solidFill>
              </a:rPr>
              <a:t>规范与流程</a:t>
            </a:r>
          </a:p>
        </p:txBody>
      </p:sp>
      <p:cxnSp>
        <p:nvCxnSpPr>
          <p:cNvPr id="99" name="直接箭头连接符 98">
            <a:extLst>
              <a:ext uri="{FF2B5EF4-FFF2-40B4-BE49-F238E27FC236}">
                <a16:creationId xmlns:a16="http://schemas.microsoft.com/office/drawing/2014/main" id="{288FFB33-365B-9396-FA54-303CDFC7DCF5}"/>
              </a:ext>
            </a:extLst>
          </p:cNvPr>
          <p:cNvCxnSpPr>
            <a:stCxn id="96" idx="3"/>
            <a:endCxn id="97" idx="1"/>
          </p:cNvCxnSpPr>
          <p:nvPr/>
        </p:nvCxnSpPr>
        <p:spPr>
          <a:xfrm>
            <a:off x="8466924" y="6191051"/>
            <a:ext cx="470634"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接箭头连接符 99">
            <a:extLst>
              <a:ext uri="{FF2B5EF4-FFF2-40B4-BE49-F238E27FC236}">
                <a16:creationId xmlns:a16="http://schemas.microsoft.com/office/drawing/2014/main" id="{52E6A5C7-2DE7-3140-44C1-5D7881B89BF4}"/>
              </a:ext>
            </a:extLst>
          </p:cNvPr>
          <p:cNvCxnSpPr>
            <a:cxnSpLocks/>
            <a:stCxn id="97" idx="3"/>
            <a:endCxn id="98" idx="1"/>
          </p:cNvCxnSpPr>
          <p:nvPr/>
        </p:nvCxnSpPr>
        <p:spPr>
          <a:xfrm>
            <a:off x="10011226" y="6191051"/>
            <a:ext cx="470634"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sp>
        <p:nvSpPr>
          <p:cNvPr id="101" name="椭圆 100">
            <a:extLst>
              <a:ext uri="{FF2B5EF4-FFF2-40B4-BE49-F238E27FC236}">
                <a16:creationId xmlns:a16="http://schemas.microsoft.com/office/drawing/2014/main" id="{AA814B7E-2D5E-CEF2-8336-5CECD819CFE8}"/>
              </a:ext>
            </a:extLst>
          </p:cNvPr>
          <p:cNvSpPr/>
          <p:nvPr/>
        </p:nvSpPr>
        <p:spPr>
          <a:xfrm>
            <a:off x="7838711" y="2450807"/>
            <a:ext cx="725936" cy="725936"/>
          </a:xfrm>
          <a:prstGeom prst="ellipse">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文本框 102">
            <a:extLst>
              <a:ext uri="{FF2B5EF4-FFF2-40B4-BE49-F238E27FC236}">
                <a16:creationId xmlns:a16="http://schemas.microsoft.com/office/drawing/2014/main" id="{0907366C-DDC4-F221-8DF5-F03F62535099}"/>
              </a:ext>
            </a:extLst>
          </p:cNvPr>
          <p:cNvSpPr txBox="1"/>
          <p:nvPr/>
        </p:nvSpPr>
        <p:spPr>
          <a:xfrm>
            <a:off x="7862269" y="2536776"/>
            <a:ext cx="678820" cy="553998"/>
          </a:xfrm>
          <a:prstGeom prst="rect">
            <a:avLst/>
          </a:prstGeom>
          <a:noFill/>
        </p:spPr>
        <p:txBody>
          <a:bodyPr wrap="square">
            <a:spAutoFit/>
          </a:bodyPr>
          <a:lstStyle/>
          <a:p>
            <a:pPr algn="ctr"/>
            <a:r>
              <a:rPr lang="zh-CN" altLang="en-US" sz="1000" dirty="0">
                <a:solidFill>
                  <a:schemeClr val="bg1"/>
                </a:solidFill>
              </a:rPr>
              <a:t>重点</a:t>
            </a:r>
            <a:endParaRPr lang="en-US" altLang="zh-CN" sz="1000" dirty="0">
              <a:solidFill>
                <a:schemeClr val="bg1"/>
              </a:solidFill>
            </a:endParaRPr>
          </a:p>
          <a:p>
            <a:pPr algn="ctr"/>
            <a:r>
              <a:rPr lang="zh-CN" altLang="en-US" sz="1000" dirty="0">
                <a:solidFill>
                  <a:schemeClr val="bg1"/>
                </a:solidFill>
              </a:rPr>
              <a:t>问题</a:t>
            </a:r>
            <a:endParaRPr lang="en-US" altLang="zh-CN" sz="1000" dirty="0">
              <a:solidFill>
                <a:schemeClr val="bg1"/>
              </a:solidFill>
            </a:endParaRPr>
          </a:p>
          <a:p>
            <a:pPr algn="ctr"/>
            <a:r>
              <a:rPr lang="zh-CN" altLang="en-US" sz="1000" dirty="0">
                <a:solidFill>
                  <a:schemeClr val="bg1"/>
                </a:solidFill>
              </a:rPr>
              <a:t>分类</a:t>
            </a:r>
          </a:p>
        </p:txBody>
      </p:sp>
      <p:sp>
        <p:nvSpPr>
          <p:cNvPr id="104" name="椭圆 103">
            <a:extLst>
              <a:ext uri="{FF2B5EF4-FFF2-40B4-BE49-F238E27FC236}">
                <a16:creationId xmlns:a16="http://schemas.microsoft.com/office/drawing/2014/main" id="{A502584B-7273-9D52-9775-1061469118D5}"/>
              </a:ext>
            </a:extLst>
          </p:cNvPr>
          <p:cNvSpPr/>
          <p:nvPr/>
        </p:nvSpPr>
        <p:spPr>
          <a:xfrm>
            <a:off x="9426695" y="2401946"/>
            <a:ext cx="411829" cy="411829"/>
          </a:xfrm>
          <a:prstGeom prst="ellipse">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椭圆 104">
            <a:extLst>
              <a:ext uri="{FF2B5EF4-FFF2-40B4-BE49-F238E27FC236}">
                <a16:creationId xmlns:a16="http://schemas.microsoft.com/office/drawing/2014/main" id="{3FD4E682-9A06-C0AA-F417-B52AECDBD756}"/>
              </a:ext>
            </a:extLst>
          </p:cNvPr>
          <p:cNvSpPr/>
          <p:nvPr/>
        </p:nvSpPr>
        <p:spPr>
          <a:xfrm>
            <a:off x="9962365" y="2799440"/>
            <a:ext cx="411829" cy="411829"/>
          </a:xfrm>
          <a:prstGeom prst="ellipse">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椭圆 105">
            <a:extLst>
              <a:ext uri="{FF2B5EF4-FFF2-40B4-BE49-F238E27FC236}">
                <a16:creationId xmlns:a16="http://schemas.microsoft.com/office/drawing/2014/main" id="{14475A4C-11EC-BC22-99CC-A79B687D0136}"/>
              </a:ext>
            </a:extLst>
          </p:cNvPr>
          <p:cNvSpPr/>
          <p:nvPr/>
        </p:nvSpPr>
        <p:spPr>
          <a:xfrm>
            <a:off x="10560125" y="2527913"/>
            <a:ext cx="411829" cy="411829"/>
          </a:xfrm>
          <a:prstGeom prst="ellipse">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文本框 106">
            <a:extLst>
              <a:ext uri="{FF2B5EF4-FFF2-40B4-BE49-F238E27FC236}">
                <a16:creationId xmlns:a16="http://schemas.microsoft.com/office/drawing/2014/main" id="{7A535109-9916-D2D0-7BF3-DC708B5878C1}"/>
              </a:ext>
            </a:extLst>
          </p:cNvPr>
          <p:cNvSpPr txBox="1"/>
          <p:nvPr/>
        </p:nvSpPr>
        <p:spPr>
          <a:xfrm>
            <a:off x="9286248" y="2394766"/>
            <a:ext cx="678820" cy="400110"/>
          </a:xfrm>
          <a:prstGeom prst="rect">
            <a:avLst/>
          </a:prstGeom>
          <a:noFill/>
        </p:spPr>
        <p:txBody>
          <a:bodyPr wrap="square">
            <a:spAutoFit/>
          </a:bodyPr>
          <a:lstStyle/>
          <a:p>
            <a:pPr algn="ctr"/>
            <a:r>
              <a:rPr lang="zh-CN" altLang="en-US" sz="1000" dirty="0">
                <a:solidFill>
                  <a:schemeClr val="bg1"/>
                </a:solidFill>
              </a:rPr>
              <a:t>针对</a:t>
            </a:r>
            <a:endParaRPr lang="en-US" altLang="zh-CN" sz="1000" dirty="0">
              <a:solidFill>
                <a:schemeClr val="bg1"/>
              </a:solidFill>
            </a:endParaRPr>
          </a:p>
          <a:p>
            <a:pPr algn="ctr"/>
            <a:r>
              <a:rPr lang="zh-CN" altLang="en-US" sz="1000" dirty="0">
                <a:solidFill>
                  <a:schemeClr val="bg1"/>
                </a:solidFill>
              </a:rPr>
              <a:t>训练</a:t>
            </a:r>
          </a:p>
        </p:txBody>
      </p:sp>
      <p:sp>
        <p:nvSpPr>
          <p:cNvPr id="108" name="文本框 107">
            <a:extLst>
              <a:ext uri="{FF2B5EF4-FFF2-40B4-BE49-F238E27FC236}">
                <a16:creationId xmlns:a16="http://schemas.microsoft.com/office/drawing/2014/main" id="{8E888CB2-B81A-247F-2000-3055F200BA77}"/>
              </a:ext>
            </a:extLst>
          </p:cNvPr>
          <p:cNvSpPr txBox="1"/>
          <p:nvPr/>
        </p:nvSpPr>
        <p:spPr>
          <a:xfrm>
            <a:off x="9827469" y="2805299"/>
            <a:ext cx="678820" cy="400110"/>
          </a:xfrm>
          <a:prstGeom prst="rect">
            <a:avLst/>
          </a:prstGeom>
          <a:noFill/>
        </p:spPr>
        <p:txBody>
          <a:bodyPr wrap="square">
            <a:spAutoFit/>
          </a:bodyPr>
          <a:lstStyle/>
          <a:p>
            <a:pPr algn="ctr"/>
            <a:r>
              <a:rPr lang="zh-CN" altLang="en-US" sz="1000" dirty="0">
                <a:solidFill>
                  <a:schemeClr val="bg1"/>
                </a:solidFill>
              </a:rPr>
              <a:t>针对</a:t>
            </a:r>
            <a:endParaRPr lang="en-US" altLang="zh-CN" sz="1000" dirty="0">
              <a:solidFill>
                <a:schemeClr val="bg1"/>
              </a:solidFill>
            </a:endParaRPr>
          </a:p>
          <a:p>
            <a:pPr algn="ctr"/>
            <a:r>
              <a:rPr lang="zh-CN" altLang="en-US" sz="1000" dirty="0">
                <a:solidFill>
                  <a:schemeClr val="bg1"/>
                </a:solidFill>
              </a:rPr>
              <a:t>训练</a:t>
            </a:r>
          </a:p>
        </p:txBody>
      </p:sp>
      <p:sp>
        <p:nvSpPr>
          <p:cNvPr id="109" name="文本框 108">
            <a:extLst>
              <a:ext uri="{FF2B5EF4-FFF2-40B4-BE49-F238E27FC236}">
                <a16:creationId xmlns:a16="http://schemas.microsoft.com/office/drawing/2014/main" id="{46A7D6BE-BD0B-A71D-D993-6EA6513FFDCE}"/>
              </a:ext>
            </a:extLst>
          </p:cNvPr>
          <p:cNvSpPr txBox="1"/>
          <p:nvPr/>
        </p:nvSpPr>
        <p:spPr>
          <a:xfrm>
            <a:off x="10422526" y="2545189"/>
            <a:ext cx="678820" cy="400110"/>
          </a:xfrm>
          <a:prstGeom prst="rect">
            <a:avLst/>
          </a:prstGeom>
          <a:noFill/>
        </p:spPr>
        <p:txBody>
          <a:bodyPr wrap="square">
            <a:spAutoFit/>
          </a:bodyPr>
          <a:lstStyle/>
          <a:p>
            <a:pPr algn="ctr"/>
            <a:r>
              <a:rPr lang="zh-CN" altLang="en-US" sz="1000" dirty="0">
                <a:solidFill>
                  <a:schemeClr val="bg1"/>
                </a:solidFill>
              </a:rPr>
              <a:t>针对</a:t>
            </a:r>
            <a:endParaRPr lang="en-US" altLang="zh-CN" sz="1000" dirty="0">
              <a:solidFill>
                <a:schemeClr val="bg1"/>
              </a:solidFill>
            </a:endParaRPr>
          </a:p>
          <a:p>
            <a:pPr algn="ctr"/>
            <a:r>
              <a:rPr lang="zh-CN" altLang="en-US" sz="1000" dirty="0">
                <a:solidFill>
                  <a:schemeClr val="bg1"/>
                </a:solidFill>
              </a:rPr>
              <a:t>训练</a:t>
            </a:r>
          </a:p>
        </p:txBody>
      </p:sp>
      <p:sp>
        <p:nvSpPr>
          <p:cNvPr id="111" name="矩形: 圆角 110">
            <a:extLst>
              <a:ext uri="{FF2B5EF4-FFF2-40B4-BE49-F238E27FC236}">
                <a16:creationId xmlns:a16="http://schemas.microsoft.com/office/drawing/2014/main" id="{9F9D2A9A-BE56-5031-673C-9EAE55F0CF4E}"/>
              </a:ext>
            </a:extLst>
          </p:cNvPr>
          <p:cNvSpPr/>
          <p:nvPr/>
        </p:nvSpPr>
        <p:spPr>
          <a:xfrm>
            <a:off x="9047821" y="1458004"/>
            <a:ext cx="2422458" cy="564567"/>
          </a:xfrm>
          <a:prstGeom prst="roundRect">
            <a:avLst>
              <a:gd name="adj" fmla="val 9425"/>
            </a:avLst>
          </a:prstGeom>
          <a:no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Font typeface="+mj-lt"/>
              <a:buAutoNum type="arabicPeriod"/>
            </a:pPr>
            <a:r>
              <a:rPr lang="zh-CN" altLang="en-US" sz="700" dirty="0">
                <a:solidFill>
                  <a:schemeClr val="tx1"/>
                </a:solidFill>
              </a:rPr>
              <a:t>高优先级问题（如产品、人事福利类）准确率提升至</a:t>
            </a:r>
            <a:r>
              <a:rPr lang="en-US" altLang="zh-CN" sz="700" dirty="0">
                <a:solidFill>
                  <a:schemeClr val="tx1"/>
                </a:solidFill>
              </a:rPr>
              <a:t>85%+</a:t>
            </a:r>
            <a:r>
              <a:rPr lang="zh-CN" altLang="en-US" sz="700" dirty="0">
                <a:solidFill>
                  <a:schemeClr val="tx1"/>
                </a:solidFill>
              </a:rPr>
              <a:t>；</a:t>
            </a:r>
          </a:p>
          <a:p>
            <a:pPr marL="228600" indent="-228600">
              <a:buFont typeface="+mj-lt"/>
              <a:buAutoNum type="arabicPeriod"/>
            </a:pPr>
            <a:r>
              <a:rPr lang="zh-CN" altLang="en-US" sz="700" dirty="0">
                <a:solidFill>
                  <a:schemeClr val="tx1"/>
                </a:solidFill>
              </a:rPr>
              <a:t>用户问题覆盖率（可识别问题占比）提升至</a:t>
            </a:r>
            <a:r>
              <a:rPr lang="en-US" altLang="zh-CN" sz="700" dirty="0">
                <a:solidFill>
                  <a:schemeClr val="tx1"/>
                </a:solidFill>
              </a:rPr>
              <a:t>90%</a:t>
            </a:r>
            <a:r>
              <a:rPr lang="zh-CN" altLang="en-US" sz="700" dirty="0">
                <a:solidFill>
                  <a:schemeClr val="tx1"/>
                </a:solidFill>
              </a:rPr>
              <a:t>；</a:t>
            </a:r>
          </a:p>
          <a:p>
            <a:pPr marL="228600" indent="-228600">
              <a:buFont typeface="+mj-lt"/>
              <a:buAutoNum type="arabicPeriod"/>
            </a:pPr>
            <a:r>
              <a:rPr lang="zh-CN" altLang="en-US" sz="700" dirty="0">
                <a:solidFill>
                  <a:schemeClr val="tx1"/>
                </a:solidFill>
              </a:rPr>
              <a:t>降低高频率错误类型（如语义歧义、长尾问题）的失败率</a:t>
            </a:r>
            <a:r>
              <a:rPr lang="en-US" altLang="zh-CN" sz="700" dirty="0">
                <a:solidFill>
                  <a:schemeClr val="tx1"/>
                </a:solidFill>
              </a:rPr>
              <a:t>30%</a:t>
            </a:r>
            <a:r>
              <a:rPr lang="zh-CN" altLang="en-US" sz="700" dirty="0">
                <a:solidFill>
                  <a:schemeClr val="tx1"/>
                </a:solidFill>
              </a:rPr>
              <a:t>。</a:t>
            </a:r>
          </a:p>
        </p:txBody>
      </p:sp>
      <p:sp>
        <p:nvSpPr>
          <p:cNvPr id="112" name="矩形: 圆角 111">
            <a:extLst>
              <a:ext uri="{FF2B5EF4-FFF2-40B4-BE49-F238E27FC236}">
                <a16:creationId xmlns:a16="http://schemas.microsoft.com/office/drawing/2014/main" id="{01BE487E-EB90-EFDA-1FA3-684E376CF006}"/>
              </a:ext>
            </a:extLst>
          </p:cNvPr>
          <p:cNvSpPr/>
          <p:nvPr/>
        </p:nvSpPr>
        <p:spPr>
          <a:xfrm>
            <a:off x="8371160" y="1374716"/>
            <a:ext cx="386973" cy="647855"/>
          </a:xfrm>
          <a:prstGeom prst="round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bg1"/>
                </a:solidFill>
              </a:rPr>
              <a:t>82%</a:t>
            </a:r>
            <a:endParaRPr lang="zh-CN" altLang="en-US" sz="1000" dirty="0">
              <a:solidFill>
                <a:schemeClr val="bg1"/>
              </a:solidFill>
            </a:endParaRPr>
          </a:p>
        </p:txBody>
      </p:sp>
      <p:sp>
        <p:nvSpPr>
          <p:cNvPr id="113" name="矩形: 圆角 112">
            <a:extLst>
              <a:ext uri="{FF2B5EF4-FFF2-40B4-BE49-F238E27FC236}">
                <a16:creationId xmlns:a16="http://schemas.microsoft.com/office/drawing/2014/main" id="{8044ABD2-45D3-E92C-1250-21732DEB85F1}"/>
              </a:ext>
            </a:extLst>
          </p:cNvPr>
          <p:cNvSpPr/>
          <p:nvPr/>
        </p:nvSpPr>
        <p:spPr>
          <a:xfrm>
            <a:off x="7645224" y="1542614"/>
            <a:ext cx="386973" cy="479957"/>
          </a:xfrm>
          <a:prstGeom prst="roundRect">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bg1"/>
                </a:solidFill>
              </a:rPr>
              <a:t>76%</a:t>
            </a:r>
            <a:endParaRPr lang="zh-CN" altLang="en-US" sz="1000" dirty="0">
              <a:solidFill>
                <a:schemeClr val="bg1"/>
              </a:solidFill>
            </a:endParaRPr>
          </a:p>
        </p:txBody>
      </p:sp>
      <p:sp>
        <p:nvSpPr>
          <p:cNvPr id="114" name="箭头: 左 113">
            <a:extLst>
              <a:ext uri="{FF2B5EF4-FFF2-40B4-BE49-F238E27FC236}">
                <a16:creationId xmlns:a16="http://schemas.microsoft.com/office/drawing/2014/main" id="{9E7D86F0-65DE-D56B-21DE-C68BCC3E38A5}"/>
              </a:ext>
            </a:extLst>
          </p:cNvPr>
          <p:cNvSpPr/>
          <p:nvPr/>
        </p:nvSpPr>
        <p:spPr>
          <a:xfrm rot="8546557">
            <a:off x="8120635" y="1585059"/>
            <a:ext cx="211363" cy="200359"/>
          </a:xfrm>
          <a:prstGeom prst="leftArrow">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 name="文本框 114">
            <a:extLst>
              <a:ext uri="{FF2B5EF4-FFF2-40B4-BE49-F238E27FC236}">
                <a16:creationId xmlns:a16="http://schemas.microsoft.com/office/drawing/2014/main" id="{EA66D50E-EE46-0705-5DB1-125F21A63F2E}"/>
              </a:ext>
            </a:extLst>
          </p:cNvPr>
          <p:cNvSpPr txBox="1"/>
          <p:nvPr/>
        </p:nvSpPr>
        <p:spPr>
          <a:xfrm>
            <a:off x="7724625" y="1114947"/>
            <a:ext cx="954107" cy="246221"/>
          </a:xfrm>
          <a:prstGeom prst="rect">
            <a:avLst/>
          </a:prstGeom>
          <a:noFill/>
        </p:spPr>
        <p:txBody>
          <a:bodyPr wrap="none" rtlCol="0">
            <a:spAutoFit/>
          </a:bodyPr>
          <a:lstStyle/>
          <a:p>
            <a:r>
              <a:rPr lang="zh-CN" altLang="en-US" sz="1000" b="1" dirty="0"/>
              <a:t>当前核心目标</a:t>
            </a:r>
          </a:p>
        </p:txBody>
      </p:sp>
      <p:sp>
        <p:nvSpPr>
          <p:cNvPr id="116" name="文本框 115">
            <a:extLst>
              <a:ext uri="{FF2B5EF4-FFF2-40B4-BE49-F238E27FC236}">
                <a16:creationId xmlns:a16="http://schemas.microsoft.com/office/drawing/2014/main" id="{472AE484-C4D2-8513-9E04-065F26E88DDA}"/>
              </a:ext>
            </a:extLst>
          </p:cNvPr>
          <p:cNvSpPr txBox="1"/>
          <p:nvPr/>
        </p:nvSpPr>
        <p:spPr>
          <a:xfrm>
            <a:off x="9689825" y="1131998"/>
            <a:ext cx="954107" cy="246221"/>
          </a:xfrm>
          <a:prstGeom prst="rect">
            <a:avLst/>
          </a:prstGeom>
          <a:noFill/>
        </p:spPr>
        <p:txBody>
          <a:bodyPr wrap="none" rtlCol="0">
            <a:spAutoFit/>
          </a:bodyPr>
          <a:lstStyle/>
          <a:p>
            <a:r>
              <a:rPr lang="zh-CN" altLang="en-US" sz="1000" b="1" dirty="0"/>
              <a:t>其他扩展目标</a:t>
            </a:r>
          </a:p>
        </p:txBody>
      </p:sp>
      <p:sp>
        <p:nvSpPr>
          <p:cNvPr id="118" name="左大括号 117">
            <a:extLst>
              <a:ext uri="{FF2B5EF4-FFF2-40B4-BE49-F238E27FC236}">
                <a16:creationId xmlns:a16="http://schemas.microsoft.com/office/drawing/2014/main" id="{287EC02B-B286-41F5-4111-E80E30109AD1}"/>
              </a:ext>
            </a:extLst>
          </p:cNvPr>
          <p:cNvSpPr/>
          <p:nvPr/>
        </p:nvSpPr>
        <p:spPr>
          <a:xfrm rot="10800000">
            <a:off x="6997740" y="1254460"/>
            <a:ext cx="393203" cy="744347"/>
          </a:xfrm>
          <a:prstGeom prst="leftBrace">
            <a:avLst>
              <a:gd name="adj1" fmla="val 19528"/>
              <a:gd name="adj2" fmla="val 47187"/>
            </a:avLst>
          </a:prstGeom>
          <a:ln w="38100">
            <a:solidFill>
              <a:srgbClr val="00634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9" name="左大括号 118">
            <a:extLst>
              <a:ext uri="{FF2B5EF4-FFF2-40B4-BE49-F238E27FC236}">
                <a16:creationId xmlns:a16="http://schemas.microsoft.com/office/drawing/2014/main" id="{A0352B3C-0120-D57D-655F-4C58BBC78BCD}"/>
              </a:ext>
            </a:extLst>
          </p:cNvPr>
          <p:cNvSpPr/>
          <p:nvPr/>
        </p:nvSpPr>
        <p:spPr>
          <a:xfrm rot="10800000">
            <a:off x="7005007" y="2456311"/>
            <a:ext cx="393203" cy="744347"/>
          </a:xfrm>
          <a:prstGeom prst="leftBrace">
            <a:avLst>
              <a:gd name="adj1" fmla="val 19528"/>
              <a:gd name="adj2" fmla="val 47187"/>
            </a:avLst>
          </a:prstGeom>
          <a:ln w="38100">
            <a:solidFill>
              <a:srgbClr val="00634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121" name="直接箭头连接符 120">
            <a:extLst>
              <a:ext uri="{FF2B5EF4-FFF2-40B4-BE49-F238E27FC236}">
                <a16:creationId xmlns:a16="http://schemas.microsoft.com/office/drawing/2014/main" id="{F93D60C5-5C1D-B36A-8FCB-64AA793E6AB5}"/>
              </a:ext>
            </a:extLst>
          </p:cNvPr>
          <p:cNvCxnSpPr>
            <a:cxnSpLocks/>
          </p:cNvCxnSpPr>
          <p:nvPr/>
        </p:nvCxnSpPr>
        <p:spPr>
          <a:xfrm flipV="1">
            <a:off x="6969236" y="3724540"/>
            <a:ext cx="424752" cy="5794"/>
          </a:xfrm>
          <a:prstGeom prst="straightConnector1">
            <a:avLst/>
          </a:prstGeom>
          <a:ln w="38100">
            <a:solidFill>
              <a:srgbClr val="00634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直接箭头连接符 121">
            <a:extLst>
              <a:ext uri="{FF2B5EF4-FFF2-40B4-BE49-F238E27FC236}">
                <a16:creationId xmlns:a16="http://schemas.microsoft.com/office/drawing/2014/main" id="{5DCC3AE1-3B2B-C5C8-7295-A7F165DC3BBA}"/>
              </a:ext>
            </a:extLst>
          </p:cNvPr>
          <p:cNvCxnSpPr>
            <a:cxnSpLocks/>
          </p:cNvCxnSpPr>
          <p:nvPr/>
        </p:nvCxnSpPr>
        <p:spPr>
          <a:xfrm flipV="1">
            <a:off x="6963995" y="4345235"/>
            <a:ext cx="424752" cy="5794"/>
          </a:xfrm>
          <a:prstGeom prst="straightConnector1">
            <a:avLst/>
          </a:prstGeom>
          <a:ln w="38100">
            <a:solidFill>
              <a:srgbClr val="00634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3" name="直接箭头连接符 122">
            <a:extLst>
              <a:ext uri="{FF2B5EF4-FFF2-40B4-BE49-F238E27FC236}">
                <a16:creationId xmlns:a16="http://schemas.microsoft.com/office/drawing/2014/main" id="{1EDCA243-E5DD-2A08-E3E3-572DD1EE120C}"/>
              </a:ext>
            </a:extLst>
          </p:cNvPr>
          <p:cNvCxnSpPr>
            <a:cxnSpLocks/>
          </p:cNvCxnSpPr>
          <p:nvPr/>
        </p:nvCxnSpPr>
        <p:spPr>
          <a:xfrm flipV="1">
            <a:off x="6973458" y="4945887"/>
            <a:ext cx="424752" cy="5794"/>
          </a:xfrm>
          <a:prstGeom prst="straightConnector1">
            <a:avLst/>
          </a:prstGeom>
          <a:ln w="38100">
            <a:solidFill>
              <a:srgbClr val="00634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直接箭头连接符 123">
            <a:extLst>
              <a:ext uri="{FF2B5EF4-FFF2-40B4-BE49-F238E27FC236}">
                <a16:creationId xmlns:a16="http://schemas.microsoft.com/office/drawing/2014/main" id="{5D68CAF9-4BCE-5C30-492D-5BDD4CBAFF64}"/>
              </a:ext>
            </a:extLst>
          </p:cNvPr>
          <p:cNvCxnSpPr>
            <a:cxnSpLocks/>
          </p:cNvCxnSpPr>
          <p:nvPr/>
        </p:nvCxnSpPr>
        <p:spPr>
          <a:xfrm flipV="1">
            <a:off x="6955105" y="5546539"/>
            <a:ext cx="424752" cy="5794"/>
          </a:xfrm>
          <a:prstGeom prst="straightConnector1">
            <a:avLst/>
          </a:prstGeom>
          <a:ln w="38100">
            <a:solidFill>
              <a:srgbClr val="00634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5" name="直接箭头连接符 124">
            <a:extLst>
              <a:ext uri="{FF2B5EF4-FFF2-40B4-BE49-F238E27FC236}">
                <a16:creationId xmlns:a16="http://schemas.microsoft.com/office/drawing/2014/main" id="{8CE09B80-B42A-F16D-D679-BC57EF5B1981}"/>
              </a:ext>
            </a:extLst>
          </p:cNvPr>
          <p:cNvCxnSpPr>
            <a:cxnSpLocks/>
          </p:cNvCxnSpPr>
          <p:nvPr/>
        </p:nvCxnSpPr>
        <p:spPr>
          <a:xfrm flipV="1">
            <a:off x="6973458" y="6185256"/>
            <a:ext cx="424752" cy="5794"/>
          </a:xfrm>
          <a:prstGeom prst="straightConnector1">
            <a:avLst/>
          </a:prstGeom>
          <a:ln w="38100">
            <a:solidFill>
              <a:srgbClr val="00634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6" name="文本框 125">
            <a:extLst>
              <a:ext uri="{FF2B5EF4-FFF2-40B4-BE49-F238E27FC236}">
                <a16:creationId xmlns:a16="http://schemas.microsoft.com/office/drawing/2014/main" id="{E09A7B05-206C-5338-E257-9344F0DAE12F}"/>
              </a:ext>
            </a:extLst>
          </p:cNvPr>
          <p:cNvSpPr txBox="1"/>
          <p:nvPr/>
        </p:nvSpPr>
        <p:spPr>
          <a:xfrm>
            <a:off x="884666" y="741105"/>
            <a:ext cx="697627" cy="246221"/>
          </a:xfrm>
          <a:prstGeom prst="rect">
            <a:avLst/>
          </a:prstGeom>
          <a:noFill/>
        </p:spPr>
        <p:txBody>
          <a:bodyPr wrap="none" rtlCol="0">
            <a:spAutoFit/>
          </a:bodyPr>
          <a:lstStyle/>
          <a:p>
            <a:r>
              <a:rPr lang="zh-CN" altLang="en-US" sz="1000" b="1" dirty="0"/>
              <a:t>问题洞察</a:t>
            </a:r>
          </a:p>
        </p:txBody>
      </p:sp>
      <p:sp>
        <p:nvSpPr>
          <p:cNvPr id="127" name="文本框 126">
            <a:extLst>
              <a:ext uri="{FF2B5EF4-FFF2-40B4-BE49-F238E27FC236}">
                <a16:creationId xmlns:a16="http://schemas.microsoft.com/office/drawing/2014/main" id="{1CE85C4F-6268-CBD7-22A7-0FE0716E9CDC}"/>
              </a:ext>
            </a:extLst>
          </p:cNvPr>
          <p:cNvSpPr txBox="1"/>
          <p:nvPr/>
        </p:nvSpPr>
        <p:spPr>
          <a:xfrm>
            <a:off x="4032715" y="741105"/>
            <a:ext cx="697627" cy="246221"/>
          </a:xfrm>
          <a:prstGeom prst="rect">
            <a:avLst/>
          </a:prstGeom>
          <a:noFill/>
        </p:spPr>
        <p:txBody>
          <a:bodyPr wrap="none" rtlCol="0">
            <a:spAutoFit/>
          </a:bodyPr>
          <a:lstStyle/>
          <a:p>
            <a:r>
              <a:rPr lang="zh-CN" altLang="en-US" sz="1000" b="1" dirty="0"/>
              <a:t>数据分析</a:t>
            </a:r>
          </a:p>
        </p:txBody>
      </p:sp>
      <p:sp>
        <p:nvSpPr>
          <p:cNvPr id="128" name="文本框 127">
            <a:extLst>
              <a:ext uri="{FF2B5EF4-FFF2-40B4-BE49-F238E27FC236}">
                <a16:creationId xmlns:a16="http://schemas.microsoft.com/office/drawing/2014/main" id="{955377A4-CC73-1250-FA9B-3364CDFBF437}"/>
              </a:ext>
            </a:extLst>
          </p:cNvPr>
          <p:cNvSpPr txBox="1"/>
          <p:nvPr/>
        </p:nvSpPr>
        <p:spPr>
          <a:xfrm>
            <a:off x="9077881" y="741105"/>
            <a:ext cx="718466" cy="246221"/>
          </a:xfrm>
          <a:prstGeom prst="rect">
            <a:avLst/>
          </a:prstGeom>
          <a:noFill/>
        </p:spPr>
        <p:txBody>
          <a:bodyPr wrap="none" rtlCol="0">
            <a:spAutoFit/>
          </a:bodyPr>
          <a:lstStyle/>
          <a:p>
            <a:r>
              <a:rPr lang="en-US" altLang="zh-CN" sz="1000" b="1" dirty="0"/>
              <a:t>POC</a:t>
            </a:r>
            <a:r>
              <a:rPr lang="zh-CN" altLang="en-US" sz="1000" b="1" dirty="0"/>
              <a:t>建议</a:t>
            </a:r>
          </a:p>
        </p:txBody>
      </p:sp>
      <p:sp>
        <p:nvSpPr>
          <p:cNvPr id="129" name="箭头: 右 128">
            <a:extLst>
              <a:ext uri="{FF2B5EF4-FFF2-40B4-BE49-F238E27FC236}">
                <a16:creationId xmlns:a16="http://schemas.microsoft.com/office/drawing/2014/main" id="{901CFF64-1174-789C-E7E2-68BA01FA6FC7}"/>
              </a:ext>
            </a:extLst>
          </p:cNvPr>
          <p:cNvSpPr/>
          <p:nvPr/>
        </p:nvSpPr>
        <p:spPr>
          <a:xfrm>
            <a:off x="8758133" y="2687808"/>
            <a:ext cx="474279" cy="251934"/>
          </a:xfrm>
          <a:prstGeom prst="rightArrow">
            <a:avLst/>
          </a:prstGeom>
          <a:solidFill>
            <a:srgbClr val="006341"/>
          </a:solidFill>
          <a:ln>
            <a:solidFill>
              <a:srgbClr val="0063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a:extLst>
              <a:ext uri="{FF2B5EF4-FFF2-40B4-BE49-F238E27FC236}">
                <a16:creationId xmlns:a16="http://schemas.microsoft.com/office/drawing/2014/main" id="{4D892975-9BFD-B5FD-461C-6D019470A5AB}"/>
              </a:ext>
            </a:extLst>
          </p:cNvPr>
          <p:cNvSpPr txBox="1"/>
          <p:nvPr/>
        </p:nvSpPr>
        <p:spPr>
          <a:xfrm>
            <a:off x="58432" y="1091854"/>
            <a:ext cx="495967" cy="369332"/>
          </a:xfrm>
          <a:prstGeom prst="rect">
            <a:avLst/>
          </a:prstGeom>
          <a:noFill/>
        </p:spPr>
        <p:txBody>
          <a:bodyPr wrap="square" rtlCol="0" anchor="ctr">
            <a:spAutoFit/>
          </a:bodyPr>
          <a:lstStyle/>
          <a:p>
            <a:pPr algn="ctr"/>
            <a:r>
              <a:rPr lang="zh-CN" altLang="en-US" dirty="0">
                <a:solidFill>
                  <a:srgbClr val="006341"/>
                </a:solidFill>
                <a:latin typeface="微软雅黑" panose="020B0503020204020204" pitchFamily="34" charset="-122"/>
                <a:ea typeface="微软雅黑" panose="020B0503020204020204" pitchFamily="34" charset="-122"/>
              </a:rPr>
              <a:t>①</a:t>
            </a:r>
            <a:endParaRPr lang="zh-CN" altLang="en-US" dirty="0">
              <a:solidFill>
                <a:srgbClr val="006341"/>
              </a:solidFill>
            </a:endParaRPr>
          </a:p>
        </p:txBody>
      </p:sp>
      <p:sp>
        <p:nvSpPr>
          <p:cNvPr id="9" name="文本框 8">
            <a:extLst>
              <a:ext uri="{FF2B5EF4-FFF2-40B4-BE49-F238E27FC236}">
                <a16:creationId xmlns:a16="http://schemas.microsoft.com/office/drawing/2014/main" id="{3D23B91F-C1B8-F859-6353-4F21B3F39DC8}"/>
              </a:ext>
            </a:extLst>
          </p:cNvPr>
          <p:cNvSpPr txBox="1"/>
          <p:nvPr/>
        </p:nvSpPr>
        <p:spPr>
          <a:xfrm>
            <a:off x="58431" y="1698643"/>
            <a:ext cx="495967" cy="369332"/>
          </a:xfrm>
          <a:prstGeom prst="rect">
            <a:avLst/>
          </a:prstGeom>
          <a:noFill/>
        </p:spPr>
        <p:txBody>
          <a:bodyPr wrap="square" rtlCol="0" anchor="ctr">
            <a:spAutoFit/>
          </a:bodyPr>
          <a:lstStyle/>
          <a:p>
            <a:pPr algn="ctr"/>
            <a:r>
              <a:rPr lang="zh-CN" altLang="en-US" dirty="0">
                <a:solidFill>
                  <a:srgbClr val="006341"/>
                </a:solidFill>
                <a:latin typeface="微软雅黑" panose="020B0503020204020204" pitchFamily="34" charset="-122"/>
                <a:ea typeface="微软雅黑" panose="020B0503020204020204" pitchFamily="34" charset="-122"/>
              </a:rPr>
              <a:t>②</a:t>
            </a:r>
            <a:endParaRPr lang="zh-CN" altLang="en-US" dirty="0">
              <a:solidFill>
                <a:srgbClr val="006341"/>
              </a:solidFill>
            </a:endParaRPr>
          </a:p>
        </p:txBody>
      </p:sp>
      <p:sp>
        <p:nvSpPr>
          <p:cNvPr id="10" name="文本框 9">
            <a:extLst>
              <a:ext uri="{FF2B5EF4-FFF2-40B4-BE49-F238E27FC236}">
                <a16:creationId xmlns:a16="http://schemas.microsoft.com/office/drawing/2014/main" id="{3C457F79-CC2A-2325-C242-5ACC96D8BD21}"/>
              </a:ext>
            </a:extLst>
          </p:cNvPr>
          <p:cNvSpPr txBox="1"/>
          <p:nvPr/>
        </p:nvSpPr>
        <p:spPr>
          <a:xfrm>
            <a:off x="55507" y="2323869"/>
            <a:ext cx="495967" cy="369332"/>
          </a:xfrm>
          <a:prstGeom prst="rect">
            <a:avLst/>
          </a:prstGeom>
          <a:noFill/>
        </p:spPr>
        <p:txBody>
          <a:bodyPr wrap="square" rtlCol="0" anchor="ctr">
            <a:spAutoFit/>
          </a:bodyPr>
          <a:lstStyle/>
          <a:p>
            <a:pPr algn="ctr"/>
            <a:r>
              <a:rPr lang="zh-CN" altLang="en-US" dirty="0">
                <a:solidFill>
                  <a:srgbClr val="006341"/>
                </a:solidFill>
                <a:latin typeface="微软雅黑" panose="020B0503020204020204" pitchFamily="34" charset="-122"/>
                <a:ea typeface="微软雅黑" panose="020B0503020204020204" pitchFamily="34" charset="-122"/>
              </a:rPr>
              <a:t>③</a:t>
            </a:r>
            <a:endParaRPr lang="zh-CN" altLang="en-US" dirty="0">
              <a:solidFill>
                <a:srgbClr val="006341"/>
              </a:solidFill>
            </a:endParaRPr>
          </a:p>
        </p:txBody>
      </p:sp>
      <p:sp>
        <p:nvSpPr>
          <p:cNvPr id="11" name="文本框 10">
            <a:extLst>
              <a:ext uri="{FF2B5EF4-FFF2-40B4-BE49-F238E27FC236}">
                <a16:creationId xmlns:a16="http://schemas.microsoft.com/office/drawing/2014/main" id="{40A27D50-C401-E9A2-624C-687D7F726660}"/>
              </a:ext>
            </a:extLst>
          </p:cNvPr>
          <p:cNvSpPr txBox="1"/>
          <p:nvPr/>
        </p:nvSpPr>
        <p:spPr>
          <a:xfrm>
            <a:off x="55507" y="2939188"/>
            <a:ext cx="495967" cy="369332"/>
          </a:xfrm>
          <a:prstGeom prst="rect">
            <a:avLst/>
          </a:prstGeom>
          <a:noFill/>
        </p:spPr>
        <p:txBody>
          <a:bodyPr wrap="square" rtlCol="0" anchor="ctr">
            <a:spAutoFit/>
          </a:bodyPr>
          <a:lstStyle/>
          <a:p>
            <a:pPr algn="ctr"/>
            <a:r>
              <a:rPr lang="zh-CN" altLang="en-US" dirty="0">
                <a:solidFill>
                  <a:srgbClr val="006341"/>
                </a:solidFill>
                <a:latin typeface="微软雅黑" panose="020B0503020204020204" pitchFamily="34" charset="-122"/>
                <a:ea typeface="微软雅黑" panose="020B0503020204020204" pitchFamily="34" charset="-122"/>
              </a:rPr>
              <a:t>④</a:t>
            </a:r>
            <a:endParaRPr lang="zh-CN" altLang="en-US" dirty="0">
              <a:solidFill>
                <a:srgbClr val="006341"/>
              </a:solidFill>
            </a:endParaRPr>
          </a:p>
        </p:txBody>
      </p:sp>
      <p:sp>
        <p:nvSpPr>
          <p:cNvPr id="12" name="文本框 11">
            <a:extLst>
              <a:ext uri="{FF2B5EF4-FFF2-40B4-BE49-F238E27FC236}">
                <a16:creationId xmlns:a16="http://schemas.microsoft.com/office/drawing/2014/main" id="{CCFAE852-FA11-807F-412C-49323F532298}"/>
              </a:ext>
            </a:extLst>
          </p:cNvPr>
          <p:cNvSpPr txBox="1"/>
          <p:nvPr/>
        </p:nvSpPr>
        <p:spPr>
          <a:xfrm>
            <a:off x="62303" y="3546530"/>
            <a:ext cx="495967" cy="369332"/>
          </a:xfrm>
          <a:prstGeom prst="rect">
            <a:avLst/>
          </a:prstGeom>
          <a:noFill/>
        </p:spPr>
        <p:txBody>
          <a:bodyPr wrap="square" rtlCol="0" anchor="ctr">
            <a:spAutoFit/>
          </a:bodyPr>
          <a:lstStyle/>
          <a:p>
            <a:pPr algn="ctr"/>
            <a:r>
              <a:rPr lang="zh-CN" altLang="en-US" dirty="0">
                <a:solidFill>
                  <a:srgbClr val="006341"/>
                </a:solidFill>
                <a:latin typeface="微软雅黑" panose="020B0503020204020204" pitchFamily="34" charset="-122"/>
                <a:ea typeface="微软雅黑" panose="020B0503020204020204" pitchFamily="34" charset="-122"/>
              </a:rPr>
              <a:t>⑤</a:t>
            </a:r>
            <a:endParaRPr lang="zh-CN" altLang="en-US" dirty="0">
              <a:solidFill>
                <a:srgbClr val="006341"/>
              </a:solidFill>
            </a:endParaRPr>
          </a:p>
        </p:txBody>
      </p:sp>
      <p:sp>
        <p:nvSpPr>
          <p:cNvPr id="13" name="文本框 12">
            <a:extLst>
              <a:ext uri="{FF2B5EF4-FFF2-40B4-BE49-F238E27FC236}">
                <a16:creationId xmlns:a16="http://schemas.microsoft.com/office/drawing/2014/main" id="{86D7AA3E-78E4-F334-AADD-24B0C77A5851}"/>
              </a:ext>
            </a:extLst>
          </p:cNvPr>
          <p:cNvSpPr txBox="1"/>
          <p:nvPr/>
        </p:nvSpPr>
        <p:spPr>
          <a:xfrm>
            <a:off x="69091" y="4160962"/>
            <a:ext cx="495967" cy="369332"/>
          </a:xfrm>
          <a:prstGeom prst="rect">
            <a:avLst/>
          </a:prstGeom>
          <a:noFill/>
        </p:spPr>
        <p:txBody>
          <a:bodyPr wrap="square" rtlCol="0" anchor="ctr">
            <a:spAutoFit/>
          </a:bodyPr>
          <a:lstStyle/>
          <a:p>
            <a:pPr algn="ctr"/>
            <a:r>
              <a:rPr lang="zh-CN" altLang="en-US" dirty="0">
                <a:solidFill>
                  <a:srgbClr val="006341"/>
                </a:solidFill>
                <a:latin typeface="微软雅黑" panose="020B0503020204020204" pitchFamily="34" charset="-122"/>
                <a:ea typeface="微软雅黑" panose="020B0503020204020204" pitchFamily="34" charset="-122"/>
              </a:rPr>
              <a:t>⑥</a:t>
            </a:r>
            <a:endParaRPr lang="zh-CN" altLang="en-US" dirty="0">
              <a:solidFill>
                <a:srgbClr val="006341"/>
              </a:solidFill>
            </a:endParaRPr>
          </a:p>
        </p:txBody>
      </p:sp>
      <p:sp>
        <p:nvSpPr>
          <p:cNvPr id="14" name="文本框 13">
            <a:extLst>
              <a:ext uri="{FF2B5EF4-FFF2-40B4-BE49-F238E27FC236}">
                <a16:creationId xmlns:a16="http://schemas.microsoft.com/office/drawing/2014/main" id="{F98DA006-B8CE-88B4-DE14-0A508665F92A}"/>
              </a:ext>
            </a:extLst>
          </p:cNvPr>
          <p:cNvSpPr txBox="1"/>
          <p:nvPr/>
        </p:nvSpPr>
        <p:spPr>
          <a:xfrm>
            <a:off x="51165" y="4790025"/>
            <a:ext cx="495967" cy="369332"/>
          </a:xfrm>
          <a:prstGeom prst="rect">
            <a:avLst/>
          </a:prstGeom>
          <a:noFill/>
        </p:spPr>
        <p:txBody>
          <a:bodyPr wrap="square" rtlCol="0" anchor="ctr">
            <a:spAutoFit/>
          </a:bodyPr>
          <a:lstStyle/>
          <a:p>
            <a:pPr algn="ctr"/>
            <a:r>
              <a:rPr lang="zh-CN" altLang="en-US" dirty="0">
                <a:solidFill>
                  <a:srgbClr val="006341"/>
                </a:solidFill>
                <a:latin typeface="微软雅黑" panose="020B0503020204020204" pitchFamily="34" charset="-122"/>
                <a:ea typeface="微软雅黑" panose="020B0503020204020204" pitchFamily="34" charset="-122"/>
              </a:rPr>
              <a:t>⑦</a:t>
            </a:r>
            <a:endParaRPr lang="zh-CN" altLang="en-US" dirty="0">
              <a:solidFill>
                <a:srgbClr val="006341"/>
              </a:solidFill>
            </a:endParaRPr>
          </a:p>
        </p:txBody>
      </p:sp>
      <p:sp>
        <p:nvSpPr>
          <p:cNvPr id="15" name="文本框 14">
            <a:extLst>
              <a:ext uri="{FF2B5EF4-FFF2-40B4-BE49-F238E27FC236}">
                <a16:creationId xmlns:a16="http://schemas.microsoft.com/office/drawing/2014/main" id="{77735071-E0D0-90F2-3988-F02077A80ED3}"/>
              </a:ext>
            </a:extLst>
          </p:cNvPr>
          <p:cNvSpPr txBox="1"/>
          <p:nvPr/>
        </p:nvSpPr>
        <p:spPr>
          <a:xfrm>
            <a:off x="51165" y="5404457"/>
            <a:ext cx="495967" cy="369332"/>
          </a:xfrm>
          <a:prstGeom prst="rect">
            <a:avLst/>
          </a:prstGeom>
          <a:noFill/>
        </p:spPr>
        <p:txBody>
          <a:bodyPr wrap="square" rtlCol="0" anchor="ctr">
            <a:spAutoFit/>
          </a:bodyPr>
          <a:lstStyle/>
          <a:p>
            <a:pPr algn="ctr"/>
            <a:r>
              <a:rPr lang="zh-CN" altLang="en-US" dirty="0">
                <a:solidFill>
                  <a:srgbClr val="006341"/>
                </a:solidFill>
              </a:rPr>
              <a:t>⑧</a:t>
            </a:r>
          </a:p>
        </p:txBody>
      </p:sp>
      <p:sp>
        <p:nvSpPr>
          <p:cNvPr id="16" name="文本框 15">
            <a:extLst>
              <a:ext uri="{FF2B5EF4-FFF2-40B4-BE49-F238E27FC236}">
                <a16:creationId xmlns:a16="http://schemas.microsoft.com/office/drawing/2014/main" id="{5C208696-E16B-CE80-26B9-3A480F12EBF0}"/>
              </a:ext>
            </a:extLst>
          </p:cNvPr>
          <p:cNvSpPr txBox="1"/>
          <p:nvPr/>
        </p:nvSpPr>
        <p:spPr>
          <a:xfrm>
            <a:off x="48160" y="6011799"/>
            <a:ext cx="495967" cy="369332"/>
          </a:xfrm>
          <a:prstGeom prst="rect">
            <a:avLst/>
          </a:prstGeom>
          <a:noFill/>
        </p:spPr>
        <p:txBody>
          <a:bodyPr wrap="square" rtlCol="0" anchor="ctr">
            <a:spAutoFit/>
          </a:bodyPr>
          <a:lstStyle/>
          <a:p>
            <a:pPr algn="ctr"/>
            <a:r>
              <a:rPr lang="zh-CN" altLang="en-US" dirty="0">
                <a:solidFill>
                  <a:srgbClr val="006341"/>
                </a:solidFill>
                <a:latin typeface="微软雅黑" panose="020B0503020204020204" pitchFamily="34" charset="-122"/>
                <a:ea typeface="微软雅黑" panose="020B0503020204020204" pitchFamily="34" charset="-122"/>
              </a:rPr>
              <a:t>⑨</a:t>
            </a:r>
            <a:endParaRPr lang="zh-CN" altLang="en-US" dirty="0">
              <a:solidFill>
                <a:srgbClr val="006341"/>
              </a:solidFill>
            </a:endParaRPr>
          </a:p>
        </p:txBody>
      </p:sp>
    </p:spTree>
    <p:extLst>
      <p:ext uri="{BB962C8B-B14F-4D97-AF65-F5344CB8AC3E}">
        <p14:creationId xmlns:p14="http://schemas.microsoft.com/office/powerpoint/2010/main" val="2449226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AFBFFA67-86E2-D21C-B9D0-0BED59F62572}"/>
              </a:ext>
            </a:extLst>
          </p:cNvPr>
          <p:cNvSpPr txBox="1"/>
          <p:nvPr/>
        </p:nvSpPr>
        <p:spPr>
          <a:xfrm>
            <a:off x="761756" y="101105"/>
            <a:ext cx="4697893" cy="523220"/>
          </a:xfrm>
          <a:prstGeom prst="rect">
            <a:avLst/>
          </a:prstGeom>
          <a:noFill/>
        </p:spPr>
        <p:txBody>
          <a:bodyPr wrap="square" rtlCol="0">
            <a:spAutoFit/>
          </a:bodyPr>
          <a:lstStyle/>
          <a:p>
            <a:r>
              <a:rPr lang="en-US" altLang="zh-CN" sz="2800" dirty="0">
                <a:gradFill flip="none" rotWithShape="1">
                  <a:gsLst>
                    <a:gs pos="0">
                      <a:srgbClr val="28473D">
                        <a:shade val="30000"/>
                        <a:satMod val="115000"/>
                      </a:srgbClr>
                    </a:gs>
                    <a:gs pos="50000">
                      <a:srgbClr val="28473D">
                        <a:shade val="67500"/>
                        <a:satMod val="115000"/>
                      </a:srgbClr>
                    </a:gs>
                    <a:gs pos="100000">
                      <a:srgbClr val="28473D">
                        <a:shade val="100000"/>
                        <a:satMod val="115000"/>
                      </a:srgbClr>
                    </a:gs>
                  </a:gsLst>
                  <a:lin ang="0" scaled="1"/>
                  <a:tileRect/>
                </a:gradFill>
                <a:cs typeface="+mn-ea"/>
                <a:sym typeface="+mn-lt"/>
              </a:rPr>
              <a:t>POC</a:t>
            </a:r>
            <a:r>
              <a:rPr lang="zh-CN" altLang="en-US" sz="2800" dirty="0">
                <a:gradFill flip="none" rotWithShape="1">
                  <a:gsLst>
                    <a:gs pos="0">
                      <a:srgbClr val="28473D">
                        <a:shade val="30000"/>
                        <a:satMod val="115000"/>
                      </a:srgbClr>
                    </a:gs>
                    <a:gs pos="50000">
                      <a:srgbClr val="28473D">
                        <a:shade val="67500"/>
                        <a:satMod val="115000"/>
                      </a:srgbClr>
                    </a:gs>
                    <a:gs pos="100000">
                      <a:srgbClr val="28473D">
                        <a:shade val="100000"/>
                        <a:satMod val="115000"/>
                      </a:srgbClr>
                    </a:gs>
                  </a:gsLst>
                  <a:lin ang="0" scaled="1"/>
                  <a:tileRect/>
                </a:gradFill>
                <a:cs typeface="+mn-ea"/>
                <a:sym typeface="+mn-lt"/>
              </a:rPr>
              <a:t>时间计划建议</a:t>
            </a:r>
            <a:endParaRPr lang="en-US" sz="2800" dirty="0">
              <a:gradFill flip="none" rotWithShape="1">
                <a:gsLst>
                  <a:gs pos="0">
                    <a:srgbClr val="28473D">
                      <a:shade val="30000"/>
                      <a:satMod val="115000"/>
                    </a:srgbClr>
                  </a:gs>
                  <a:gs pos="50000">
                    <a:srgbClr val="28473D">
                      <a:shade val="67500"/>
                      <a:satMod val="115000"/>
                    </a:srgbClr>
                  </a:gs>
                  <a:gs pos="100000">
                    <a:srgbClr val="28473D">
                      <a:shade val="100000"/>
                      <a:satMod val="115000"/>
                    </a:srgbClr>
                  </a:gs>
                </a:gsLst>
                <a:lin ang="0" scaled="1"/>
                <a:tileRect/>
              </a:gradFill>
              <a:cs typeface="+mn-ea"/>
              <a:sym typeface="+mn-lt"/>
            </a:endParaRPr>
          </a:p>
        </p:txBody>
      </p:sp>
      <p:sp>
        <p:nvSpPr>
          <p:cNvPr id="6" name="矩形 5">
            <a:extLst>
              <a:ext uri="{FF2B5EF4-FFF2-40B4-BE49-F238E27FC236}">
                <a16:creationId xmlns:a16="http://schemas.microsoft.com/office/drawing/2014/main" id="{F12D3C71-2867-155C-3C59-FDA9E14EF11B}"/>
              </a:ext>
            </a:extLst>
          </p:cNvPr>
          <p:cNvSpPr/>
          <p:nvPr/>
        </p:nvSpPr>
        <p:spPr>
          <a:xfrm>
            <a:off x="94774" y="62356"/>
            <a:ext cx="459625" cy="459625"/>
          </a:xfrm>
          <a:prstGeom prst="rect">
            <a:avLst/>
          </a:prstGeom>
          <a:noFill/>
          <a:ln w="25400">
            <a:solidFill>
              <a:srgbClr val="00634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a:extLst>
              <a:ext uri="{FF2B5EF4-FFF2-40B4-BE49-F238E27FC236}">
                <a16:creationId xmlns:a16="http://schemas.microsoft.com/office/drawing/2014/main" id="{5F92226F-30D3-59D1-42BA-E058A75EC212}"/>
              </a:ext>
            </a:extLst>
          </p:cNvPr>
          <p:cNvSpPr/>
          <p:nvPr/>
        </p:nvSpPr>
        <p:spPr>
          <a:xfrm>
            <a:off x="254311" y="148038"/>
            <a:ext cx="459625" cy="459625"/>
          </a:xfrm>
          <a:prstGeom prst="rect">
            <a:avLst/>
          </a:prstGeom>
          <a:solidFill>
            <a:srgbClr val="006341"/>
          </a:solidFill>
          <a:ln w="25400">
            <a:solidFill>
              <a:srgbClr val="4F8E7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圆角 2">
            <a:extLst>
              <a:ext uri="{FF2B5EF4-FFF2-40B4-BE49-F238E27FC236}">
                <a16:creationId xmlns:a16="http://schemas.microsoft.com/office/drawing/2014/main" id="{5D4907B8-F9D7-F042-F67F-FFA87FB801E9}"/>
              </a:ext>
            </a:extLst>
          </p:cNvPr>
          <p:cNvSpPr/>
          <p:nvPr/>
        </p:nvSpPr>
        <p:spPr>
          <a:xfrm>
            <a:off x="686841" y="956281"/>
            <a:ext cx="10818317" cy="362968"/>
          </a:xfrm>
          <a:prstGeom prst="roundRect">
            <a:avLst>
              <a:gd name="adj" fmla="val 3206"/>
            </a:avLst>
          </a:prstGeom>
          <a:solidFill>
            <a:srgbClr val="006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a:extLst>
              <a:ext uri="{FF2B5EF4-FFF2-40B4-BE49-F238E27FC236}">
                <a16:creationId xmlns:a16="http://schemas.microsoft.com/office/drawing/2014/main" id="{D7919DF1-3196-59C6-60E9-E7EB90CDF113}"/>
              </a:ext>
            </a:extLst>
          </p:cNvPr>
          <p:cNvCxnSpPr>
            <a:cxnSpLocks/>
          </p:cNvCxnSpPr>
          <p:nvPr/>
        </p:nvCxnSpPr>
        <p:spPr>
          <a:xfrm>
            <a:off x="812484" y="1137765"/>
            <a:ext cx="0" cy="4781404"/>
          </a:xfrm>
          <a:prstGeom prst="line">
            <a:avLst/>
          </a:prstGeom>
          <a:ln w="12700">
            <a:solidFill>
              <a:srgbClr val="006341"/>
            </a:solidFill>
            <a:prstDash val="lgDash"/>
          </a:ln>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8A15CEDB-7A3E-6364-80A5-DF27435A324A}"/>
              </a:ext>
            </a:extLst>
          </p:cNvPr>
          <p:cNvCxnSpPr>
            <a:cxnSpLocks/>
          </p:cNvCxnSpPr>
          <p:nvPr/>
        </p:nvCxnSpPr>
        <p:spPr>
          <a:xfrm>
            <a:off x="2324186" y="1137765"/>
            <a:ext cx="0" cy="4781404"/>
          </a:xfrm>
          <a:prstGeom prst="line">
            <a:avLst/>
          </a:prstGeom>
          <a:ln w="12700">
            <a:solidFill>
              <a:srgbClr val="006341"/>
            </a:solidFill>
            <a:prstDash val="lgDash"/>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9209344A-49FA-467B-850F-4AD8F8BC1D0A}"/>
              </a:ext>
            </a:extLst>
          </p:cNvPr>
          <p:cNvCxnSpPr>
            <a:cxnSpLocks/>
          </p:cNvCxnSpPr>
          <p:nvPr/>
        </p:nvCxnSpPr>
        <p:spPr>
          <a:xfrm>
            <a:off x="3835888" y="1137765"/>
            <a:ext cx="0" cy="4781404"/>
          </a:xfrm>
          <a:prstGeom prst="line">
            <a:avLst/>
          </a:prstGeom>
          <a:ln w="12700">
            <a:solidFill>
              <a:srgbClr val="006341"/>
            </a:solidFill>
            <a:prstDash val="lgDash"/>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9C396EEC-8C89-B1C8-3BA3-A64AB666F0E3}"/>
              </a:ext>
            </a:extLst>
          </p:cNvPr>
          <p:cNvCxnSpPr>
            <a:cxnSpLocks/>
          </p:cNvCxnSpPr>
          <p:nvPr/>
        </p:nvCxnSpPr>
        <p:spPr>
          <a:xfrm>
            <a:off x="5347590" y="1137765"/>
            <a:ext cx="0" cy="4781404"/>
          </a:xfrm>
          <a:prstGeom prst="line">
            <a:avLst/>
          </a:prstGeom>
          <a:ln w="12700">
            <a:solidFill>
              <a:srgbClr val="006341"/>
            </a:solidFill>
            <a:prstDash val="lgDash"/>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95DB8216-65C3-EFC8-5D44-17BB3350A273}"/>
              </a:ext>
            </a:extLst>
          </p:cNvPr>
          <p:cNvCxnSpPr>
            <a:cxnSpLocks/>
          </p:cNvCxnSpPr>
          <p:nvPr/>
        </p:nvCxnSpPr>
        <p:spPr>
          <a:xfrm>
            <a:off x="6859292" y="1137765"/>
            <a:ext cx="0" cy="4781404"/>
          </a:xfrm>
          <a:prstGeom prst="line">
            <a:avLst/>
          </a:prstGeom>
          <a:ln w="12700">
            <a:solidFill>
              <a:srgbClr val="006341"/>
            </a:solidFill>
            <a:prstDash val="lgDash"/>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58F60FDA-F962-1500-586C-CB08C8E88902}"/>
              </a:ext>
            </a:extLst>
          </p:cNvPr>
          <p:cNvCxnSpPr>
            <a:cxnSpLocks/>
          </p:cNvCxnSpPr>
          <p:nvPr/>
        </p:nvCxnSpPr>
        <p:spPr>
          <a:xfrm>
            <a:off x="8370994" y="1137765"/>
            <a:ext cx="0" cy="4781404"/>
          </a:xfrm>
          <a:prstGeom prst="line">
            <a:avLst/>
          </a:prstGeom>
          <a:ln w="12700">
            <a:solidFill>
              <a:srgbClr val="006341"/>
            </a:solidFill>
            <a:prstDash val="lgDash"/>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1C16CA74-513E-E91C-B93D-0A6C361204BC}"/>
              </a:ext>
            </a:extLst>
          </p:cNvPr>
          <p:cNvCxnSpPr>
            <a:cxnSpLocks/>
          </p:cNvCxnSpPr>
          <p:nvPr/>
        </p:nvCxnSpPr>
        <p:spPr>
          <a:xfrm>
            <a:off x="9882696" y="1137765"/>
            <a:ext cx="0" cy="4781404"/>
          </a:xfrm>
          <a:prstGeom prst="line">
            <a:avLst/>
          </a:prstGeom>
          <a:ln w="12700">
            <a:solidFill>
              <a:srgbClr val="006341"/>
            </a:solidFill>
            <a:prstDash val="lgDash"/>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C59B5F23-0E18-DA9F-9332-26CE85E74CBB}"/>
              </a:ext>
            </a:extLst>
          </p:cNvPr>
          <p:cNvCxnSpPr>
            <a:cxnSpLocks/>
          </p:cNvCxnSpPr>
          <p:nvPr/>
        </p:nvCxnSpPr>
        <p:spPr>
          <a:xfrm>
            <a:off x="11394396" y="1137765"/>
            <a:ext cx="0" cy="4781404"/>
          </a:xfrm>
          <a:prstGeom prst="line">
            <a:avLst/>
          </a:prstGeom>
          <a:ln w="12700">
            <a:solidFill>
              <a:srgbClr val="006341"/>
            </a:solidFill>
            <a:prstDash val="lgDash"/>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B918F959-E022-6657-4185-2F8E9999245A}"/>
              </a:ext>
            </a:extLst>
          </p:cNvPr>
          <p:cNvSpPr txBox="1"/>
          <p:nvPr/>
        </p:nvSpPr>
        <p:spPr>
          <a:xfrm>
            <a:off x="1274023" y="1014654"/>
            <a:ext cx="588623" cy="246221"/>
          </a:xfrm>
          <a:prstGeom prst="rect">
            <a:avLst/>
          </a:prstGeom>
          <a:noFill/>
        </p:spPr>
        <p:txBody>
          <a:bodyPr wrap="none" rtlCol="0">
            <a:spAutoFit/>
          </a:bodyPr>
          <a:lstStyle/>
          <a:p>
            <a:r>
              <a:rPr lang="en-US" altLang="zh-CN" sz="1000" b="1" dirty="0">
                <a:solidFill>
                  <a:schemeClr val="bg1"/>
                </a:solidFill>
              </a:rPr>
              <a:t>Week1</a:t>
            </a:r>
            <a:endParaRPr lang="zh-CN" altLang="en-US" sz="1000" b="1" dirty="0">
              <a:solidFill>
                <a:schemeClr val="bg1"/>
              </a:solidFill>
            </a:endParaRPr>
          </a:p>
        </p:txBody>
      </p:sp>
      <p:sp>
        <p:nvSpPr>
          <p:cNvPr id="18" name="文本框 17">
            <a:extLst>
              <a:ext uri="{FF2B5EF4-FFF2-40B4-BE49-F238E27FC236}">
                <a16:creationId xmlns:a16="http://schemas.microsoft.com/office/drawing/2014/main" id="{65133326-3582-11F5-3E1B-E0A1A0E59057}"/>
              </a:ext>
            </a:extLst>
          </p:cNvPr>
          <p:cNvSpPr txBox="1"/>
          <p:nvPr/>
        </p:nvSpPr>
        <p:spPr>
          <a:xfrm>
            <a:off x="2785722" y="1014654"/>
            <a:ext cx="588623" cy="246221"/>
          </a:xfrm>
          <a:prstGeom prst="rect">
            <a:avLst/>
          </a:prstGeom>
          <a:noFill/>
        </p:spPr>
        <p:txBody>
          <a:bodyPr wrap="none" rtlCol="0">
            <a:spAutoFit/>
          </a:bodyPr>
          <a:lstStyle/>
          <a:p>
            <a:r>
              <a:rPr lang="en-US" altLang="zh-CN" sz="1000" b="1" dirty="0">
                <a:solidFill>
                  <a:schemeClr val="bg1"/>
                </a:solidFill>
              </a:rPr>
              <a:t>Week2</a:t>
            </a:r>
            <a:endParaRPr lang="zh-CN" altLang="en-US" sz="1000" b="1" dirty="0">
              <a:solidFill>
                <a:schemeClr val="bg1"/>
              </a:solidFill>
            </a:endParaRPr>
          </a:p>
        </p:txBody>
      </p:sp>
      <p:sp>
        <p:nvSpPr>
          <p:cNvPr id="19" name="文本框 18">
            <a:extLst>
              <a:ext uri="{FF2B5EF4-FFF2-40B4-BE49-F238E27FC236}">
                <a16:creationId xmlns:a16="http://schemas.microsoft.com/office/drawing/2014/main" id="{9D275AB7-8E4B-F893-8A43-81D01AFB7731}"/>
              </a:ext>
            </a:extLst>
          </p:cNvPr>
          <p:cNvSpPr txBox="1"/>
          <p:nvPr/>
        </p:nvSpPr>
        <p:spPr>
          <a:xfrm>
            <a:off x="4297421" y="1017186"/>
            <a:ext cx="588623" cy="246221"/>
          </a:xfrm>
          <a:prstGeom prst="rect">
            <a:avLst/>
          </a:prstGeom>
          <a:noFill/>
        </p:spPr>
        <p:txBody>
          <a:bodyPr wrap="none" rtlCol="0">
            <a:spAutoFit/>
          </a:bodyPr>
          <a:lstStyle/>
          <a:p>
            <a:r>
              <a:rPr lang="en-US" altLang="zh-CN" sz="1000" b="1" dirty="0">
                <a:solidFill>
                  <a:schemeClr val="bg1"/>
                </a:solidFill>
              </a:rPr>
              <a:t>Week3</a:t>
            </a:r>
            <a:endParaRPr lang="zh-CN" altLang="en-US" sz="1000" b="1" dirty="0">
              <a:solidFill>
                <a:schemeClr val="bg1"/>
              </a:solidFill>
            </a:endParaRPr>
          </a:p>
        </p:txBody>
      </p:sp>
      <p:sp>
        <p:nvSpPr>
          <p:cNvPr id="20" name="文本框 19">
            <a:extLst>
              <a:ext uri="{FF2B5EF4-FFF2-40B4-BE49-F238E27FC236}">
                <a16:creationId xmlns:a16="http://schemas.microsoft.com/office/drawing/2014/main" id="{4D3903F4-3B52-5B5E-018D-A4FC8329717B}"/>
              </a:ext>
            </a:extLst>
          </p:cNvPr>
          <p:cNvSpPr txBox="1"/>
          <p:nvPr/>
        </p:nvSpPr>
        <p:spPr>
          <a:xfrm>
            <a:off x="5809120" y="1014654"/>
            <a:ext cx="588623" cy="246221"/>
          </a:xfrm>
          <a:prstGeom prst="rect">
            <a:avLst/>
          </a:prstGeom>
          <a:noFill/>
        </p:spPr>
        <p:txBody>
          <a:bodyPr wrap="none" rtlCol="0">
            <a:spAutoFit/>
          </a:bodyPr>
          <a:lstStyle/>
          <a:p>
            <a:r>
              <a:rPr lang="en-US" altLang="zh-CN" sz="1000" b="1" dirty="0">
                <a:solidFill>
                  <a:schemeClr val="bg1"/>
                </a:solidFill>
              </a:rPr>
              <a:t>Week4</a:t>
            </a:r>
            <a:endParaRPr lang="zh-CN" altLang="en-US" sz="1000" b="1" dirty="0">
              <a:solidFill>
                <a:schemeClr val="bg1"/>
              </a:solidFill>
            </a:endParaRPr>
          </a:p>
        </p:txBody>
      </p:sp>
      <p:sp>
        <p:nvSpPr>
          <p:cNvPr id="21" name="文本框 20">
            <a:extLst>
              <a:ext uri="{FF2B5EF4-FFF2-40B4-BE49-F238E27FC236}">
                <a16:creationId xmlns:a16="http://schemas.microsoft.com/office/drawing/2014/main" id="{D955E1CB-2F9A-DE3B-F733-ACAE80220171}"/>
              </a:ext>
            </a:extLst>
          </p:cNvPr>
          <p:cNvSpPr txBox="1"/>
          <p:nvPr/>
        </p:nvSpPr>
        <p:spPr>
          <a:xfrm>
            <a:off x="7320819" y="1014654"/>
            <a:ext cx="588623" cy="246221"/>
          </a:xfrm>
          <a:prstGeom prst="rect">
            <a:avLst/>
          </a:prstGeom>
          <a:noFill/>
        </p:spPr>
        <p:txBody>
          <a:bodyPr wrap="none" rtlCol="0">
            <a:spAutoFit/>
          </a:bodyPr>
          <a:lstStyle/>
          <a:p>
            <a:r>
              <a:rPr lang="en-US" altLang="zh-CN" sz="1000" b="1" dirty="0">
                <a:solidFill>
                  <a:schemeClr val="bg1"/>
                </a:solidFill>
              </a:rPr>
              <a:t>Week5</a:t>
            </a:r>
            <a:endParaRPr lang="zh-CN" altLang="en-US" sz="1000" b="1" dirty="0">
              <a:solidFill>
                <a:schemeClr val="bg1"/>
              </a:solidFill>
            </a:endParaRPr>
          </a:p>
        </p:txBody>
      </p:sp>
      <p:sp>
        <p:nvSpPr>
          <p:cNvPr id="22" name="文本框 21">
            <a:extLst>
              <a:ext uri="{FF2B5EF4-FFF2-40B4-BE49-F238E27FC236}">
                <a16:creationId xmlns:a16="http://schemas.microsoft.com/office/drawing/2014/main" id="{E1FE6322-8A2D-FBC1-93F6-879A58904F07}"/>
              </a:ext>
            </a:extLst>
          </p:cNvPr>
          <p:cNvSpPr txBox="1"/>
          <p:nvPr/>
        </p:nvSpPr>
        <p:spPr>
          <a:xfrm>
            <a:off x="8832518" y="1014654"/>
            <a:ext cx="588623" cy="246221"/>
          </a:xfrm>
          <a:prstGeom prst="rect">
            <a:avLst/>
          </a:prstGeom>
          <a:noFill/>
        </p:spPr>
        <p:txBody>
          <a:bodyPr wrap="none" rtlCol="0">
            <a:spAutoFit/>
          </a:bodyPr>
          <a:lstStyle/>
          <a:p>
            <a:r>
              <a:rPr lang="en-US" altLang="zh-CN" sz="1000" b="1" dirty="0">
                <a:solidFill>
                  <a:schemeClr val="bg1"/>
                </a:solidFill>
              </a:rPr>
              <a:t>Week6</a:t>
            </a:r>
            <a:endParaRPr lang="zh-CN" altLang="en-US" sz="1000" b="1" dirty="0">
              <a:solidFill>
                <a:schemeClr val="bg1"/>
              </a:solidFill>
            </a:endParaRPr>
          </a:p>
        </p:txBody>
      </p:sp>
      <p:sp>
        <p:nvSpPr>
          <p:cNvPr id="23" name="文本框 22">
            <a:extLst>
              <a:ext uri="{FF2B5EF4-FFF2-40B4-BE49-F238E27FC236}">
                <a16:creationId xmlns:a16="http://schemas.microsoft.com/office/drawing/2014/main" id="{1935A127-027F-FDBB-F777-03E0170BC700}"/>
              </a:ext>
            </a:extLst>
          </p:cNvPr>
          <p:cNvSpPr txBox="1"/>
          <p:nvPr/>
        </p:nvSpPr>
        <p:spPr>
          <a:xfrm>
            <a:off x="10249488" y="1014653"/>
            <a:ext cx="588623" cy="246221"/>
          </a:xfrm>
          <a:prstGeom prst="rect">
            <a:avLst/>
          </a:prstGeom>
          <a:noFill/>
        </p:spPr>
        <p:txBody>
          <a:bodyPr wrap="none" rtlCol="0">
            <a:spAutoFit/>
          </a:bodyPr>
          <a:lstStyle/>
          <a:p>
            <a:r>
              <a:rPr lang="en-US" altLang="zh-CN" sz="1000" b="1" dirty="0">
                <a:solidFill>
                  <a:schemeClr val="bg1"/>
                </a:solidFill>
              </a:rPr>
              <a:t>Week7</a:t>
            </a:r>
            <a:endParaRPr lang="zh-CN" altLang="en-US" sz="1000" b="1" dirty="0">
              <a:solidFill>
                <a:schemeClr val="bg1"/>
              </a:solidFill>
            </a:endParaRPr>
          </a:p>
        </p:txBody>
      </p:sp>
      <p:sp>
        <p:nvSpPr>
          <p:cNvPr id="25" name="矩形 24">
            <a:extLst>
              <a:ext uri="{FF2B5EF4-FFF2-40B4-BE49-F238E27FC236}">
                <a16:creationId xmlns:a16="http://schemas.microsoft.com/office/drawing/2014/main" id="{6352AD75-9C9B-15E3-366B-7D4E07A71AAF}"/>
              </a:ext>
            </a:extLst>
          </p:cNvPr>
          <p:cNvSpPr/>
          <p:nvPr/>
        </p:nvSpPr>
        <p:spPr>
          <a:xfrm>
            <a:off x="812484" y="1563554"/>
            <a:ext cx="3023403" cy="362968"/>
          </a:xfrm>
          <a:prstGeom prst="rect">
            <a:avLst/>
          </a:prstGeom>
          <a:solidFill>
            <a:srgbClr val="91C1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dirty="0">
                <a:solidFill>
                  <a:schemeClr val="tx1"/>
                </a:solidFill>
              </a:rPr>
              <a:t>数据收集、清洗、转换、准备</a:t>
            </a:r>
          </a:p>
        </p:txBody>
      </p:sp>
      <p:sp>
        <p:nvSpPr>
          <p:cNvPr id="27" name="矩形 26">
            <a:extLst>
              <a:ext uri="{FF2B5EF4-FFF2-40B4-BE49-F238E27FC236}">
                <a16:creationId xmlns:a16="http://schemas.microsoft.com/office/drawing/2014/main" id="{847694B2-B891-7AF9-5286-3FA24231158B}"/>
              </a:ext>
            </a:extLst>
          </p:cNvPr>
          <p:cNvSpPr/>
          <p:nvPr/>
        </p:nvSpPr>
        <p:spPr>
          <a:xfrm>
            <a:off x="3835889" y="1926522"/>
            <a:ext cx="3023403" cy="244305"/>
          </a:xfrm>
          <a:prstGeom prst="rect">
            <a:avLst/>
          </a:prstGeom>
          <a:solidFill>
            <a:srgbClr val="91C1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rPr>
              <a:t>POC</a:t>
            </a:r>
            <a:r>
              <a:rPr lang="en-US" altLang="zh-CN" sz="1000" dirty="0">
                <a:solidFill>
                  <a:schemeClr val="tx1"/>
                </a:solidFill>
                <a:latin typeface="微软雅黑" panose="020B0503020204020204" pitchFamily="34" charset="-122"/>
                <a:ea typeface="微软雅黑" panose="020B0503020204020204" pitchFamily="34" charset="-122"/>
              </a:rPr>
              <a:t>①</a:t>
            </a:r>
            <a:r>
              <a:rPr lang="zh-CN" altLang="en-US" sz="1000" dirty="0">
                <a:solidFill>
                  <a:schemeClr val="tx1"/>
                </a:solidFill>
                <a:latin typeface="微软雅黑" panose="020B0503020204020204" pitchFamily="34" charset="-122"/>
                <a:ea typeface="微软雅黑" panose="020B0503020204020204" pitchFamily="34" charset="-122"/>
              </a:rPr>
              <a:t>提升回答准确率</a:t>
            </a:r>
            <a:endParaRPr lang="zh-CN" altLang="en-US" sz="1000" dirty="0">
              <a:solidFill>
                <a:schemeClr val="tx1"/>
              </a:solidFill>
            </a:endParaRPr>
          </a:p>
        </p:txBody>
      </p:sp>
      <p:sp>
        <p:nvSpPr>
          <p:cNvPr id="30" name="矩形 29">
            <a:extLst>
              <a:ext uri="{FF2B5EF4-FFF2-40B4-BE49-F238E27FC236}">
                <a16:creationId xmlns:a16="http://schemas.microsoft.com/office/drawing/2014/main" id="{26DFE4B9-2989-28A0-7FD5-34E5734F9174}"/>
              </a:ext>
            </a:extLst>
          </p:cNvPr>
          <p:cNvSpPr/>
          <p:nvPr/>
        </p:nvSpPr>
        <p:spPr>
          <a:xfrm>
            <a:off x="5347588" y="2230158"/>
            <a:ext cx="1511704" cy="244305"/>
          </a:xfrm>
          <a:prstGeom prst="rect">
            <a:avLst/>
          </a:prstGeom>
          <a:solidFill>
            <a:srgbClr val="91C1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rPr>
              <a:t>POC</a:t>
            </a:r>
            <a:r>
              <a:rPr lang="en-US" altLang="zh-CN" sz="1000" dirty="0">
                <a:solidFill>
                  <a:schemeClr val="tx1"/>
                </a:solidFill>
                <a:latin typeface="微软雅黑" panose="020B0503020204020204" pitchFamily="34" charset="-122"/>
                <a:ea typeface="微软雅黑" panose="020B0503020204020204" pitchFamily="34" charset="-122"/>
              </a:rPr>
              <a:t>②</a:t>
            </a:r>
            <a:r>
              <a:rPr lang="zh-CN" altLang="en-US" sz="1000" dirty="0">
                <a:solidFill>
                  <a:schemeClr val="tx1"/>
                </a:solidFill>
                <a:latin typeface="微软雅黑" panose="020B0503020204020204" pitchFamily="34" charset="-122"/>
                <a:ea typeface="微软雅黑" panose="020B0503020204020204" pitchFamily="34" charset="-122"/>
              </a:rPr>
              <a:t>提升问题识别率</a:t>
            </a:r>
            <a:endParaRPr lang="zh-CN" altLang="en-US" sz="1000" dirty="0">
              <a:solidFill>
                <a:schemeClr val="tx1"/>
              </a:solidFill>
            </a:endParaRPr>
          </a:p>
        </p:txBody>
      </p:sp>
      <p:sp>
        <p:nvSpPr>
          <p:cNvPr id="31" name="矩形 30">
            <a:extLst>
              <a:ext uri="{FF2B5EF4-FFF2-40B4-BE49-F238E27FC236}">
                <a16:creationId xmlns:a16="http://schemas.microsoft.com/office/drawing/2014/main" id="{3AF23E32-C08F-68DF-9347-D1571056A9CD}"/>
              </a:ext>
            </a:extLst>
          </p:cNvPr>
          <p:cNvSpPr/>
          <p:nvPr/>
        </p:nvSpPr>
        <p:spPr>
          <a:xfrm>
            <a:off x="3835879" y="2665072"/>
            <a:ext cx="4535109" cy="244305"/>
          </a:xfrm>
          <a:prstGeom prst="rect">
            <a:avLst/>
          </a:prstGeom>
          <a:solidFill>
            <a:srgbClr val="91C1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rPr>
              <a:t>POC</a:t>
            </a:r>
            <a:r>
              <a:rPr lang="en-US" altLang="zh-CN" sz="1000" dirty="0">
                <a:solidFill>
                  <a:schemeClr val="tx1"/>
                </a:solidFill>
                <a:latin typeface="微软雅黑" panose="020B0503020204020204" pitchFamily="34" charset="-122"/>
                <a:ea typeface="微软雅黑" panose="020B0503020204020204" pitchFamily="34" charset="-122"/>
              </a:rPr>
              <a:t>③</a:t>
            </a:r>
            <a:r>
              <a:rPr lang="zh-CN" altLang="en-US" sz="1000" dirty="0">
                <a:solidFill>
                  <a:schemeClr val="tx1"/>
                </a:solidFill>
                <a:latin typeface="微软雅黑" panose="020B0503020204020204" pitchFamily="34" charset="-122"/>
                <a:ea typeface="微软雅黑" panose="020B0503020204020204" pitchFamily="34" charset="-122"/>
              </a:rPr>
              <a:t>提升兜底效率</a:t>
            </a:r>
            <a:endParaRPr lang="zh-CN" altLang="en-US" sz="1000" dirty="0">
              <a:solidFill>
                <a:schemeClr val="tx1"/>
              </a:solidFill>
            </a:endParaRPr>
          </a:p>
        </p:txBody>
      </p:sp>
      <p:cxnSp>
        <p:nvCxnSpPr>
          <p:cNvPr id="39" name="直接箭头连接符 38">
            <a:extLst>
              <a:ext uri="{FF2B5EF4-FFF2-40B4-BE49-F238E27FC236}">
                <a16:creationId xmlns:a16="http://schemas.microsoft.com/office/drawing/2014/main" id="{5C6963D6-9E64-F09E-824D-A79E928B883E}"/>
              </a:ext>
            </a:extLst>
          </p:cNvPr>
          <p:cNvCxnSpPr>
            <a:endCxn id="27" idx="1"/>
          </p:cNvCxnSpPr>
          <p:nvPr/>
        </p:nvCxnSpPr>
        <p:spPr>
          <a:xfrm>
            <a:off x="3189930" y="2048674"/>
            <a:ext cx="645959" cy="1"/>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a:extLst>
              <a:ext uri="{FF2B5EF4-FFF2-40B4-BE49-F238E27FC236}">
                <a16:creationId xmlns:a16="http://schemas.microsoft.com/office/drawing/2014/main" id="{92A1844B-619E-A788-F688-E47878E8F8FC}"/>
              </a:ext>
            </a:extLst>
          </p:cNvPr>
          <p:cNvCxnSpPr/>
          <p:nvPr/>
        </p:nvCxnSpPr>
        <p:spPr>
          <a:xfrm>
            <a:off x="4701628" y="2346676"/>
            <a:ext cx="645959" cy="1"/>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接连接符 41">
            <a:extLst>
              <a:ext uri="{FF2B5EF4-FFF2-40B4-BE49-F238E27FC236}">
                <a16:creationId xmlns:a16="http://schemas.microsoft.com/office/drawing/2014/main" id="{6112744A-D307-410E-A8EE-0D37C08A5ADD}"/>
              </a:ext>
            </a:extLst>
          </p:cNvPr>
          <p:cNvCxnSpPr>
            <a:cxnSpLocks/>
          </p:cNvCxnSpPr>
          <p:nvPr/>
        </p:nvCxnSpPr>
        <p:spPr>
          <a:xfrm>
            <a:off x="3189930" y="1926522"/>
            <a:ext cx="0" cy="122152"/>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43" name="直接连接符 42">
            <a:extLst>
              <a:ext uri="{FF2B5EF4-FFF2-40B4-BE49-F238E27FC236}">
                <a16:creationId xmlns:a16="http://schemas.microsoft.com/office/drawing/2014/main" id="{DC0F77B2-B6D2-AD1F-05AC-A5B015AA1917}"/>
              </a:ext>
            </a:extLst>
          </p:cNvPr>
          <p:cNvCxnSpPr/>
          <p:nvPr/>
        </p:nvCxnSpPr>
        <p:spPr>
          <a:xfrm>
            <a:off x="4701628" y="2151231"/>
            <a:ext cx="0" cy="187118"/>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44" name="直接箭头连接符 43">
            <a:extLst>
              <a:ext uri="{FF2B5EF4-FFF2-40B4-BE49-F238E27FC236}">
                <a16:creationId xmlns:a16="http://schemas.microsoft.com/office/drawing/2014/main" id="{9F576CF4-8267-7734-F2B2-6333C06F5114}"/>
              </a:ext>
            </a:extLst>
          </p:cNvPr>
          <p:cNvCxnSpPr>
            <a:cxnSpLocks/>
          </p:cNvCxnSpPr>
          <p:nvPr/>
        </p:nvCxnSpPr>
        <p:spPr>
          <a:xfrm>
            <a:off x="2970141" y="2824144"/>
            <a:ext cx="865733"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接连接符 44">
            <a:extLst>
              <a:ext uri="{FF2B5EF4-FFF2-40B4-BE49-F238E27FC236}">
                <a16:creationId xmlns:a16="http://schemas.microsoft.com/office/drawing/2014/main" id="{E891D22E-CF10-819F-9FED-EF9216D7D4DD}"/>
              </a:ext>
            </a:extLst>
          </p:cNvPr>
          <p:cNvCxnSpPr>
            <a:cxnSpLocks/>
          </p:cNvCxnSpPr>
          <p:nvPr/>
        </p:nvCxnSpPr>
        <p:spPr>
          <a:xfrm>
            <a:off x="2970141" y="1926522"/>
            <a:ext cx="0" cy="918688"/>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sp>
        <p:nvSpPr>
          <p:cNvPr id="75" name="矩形 74">
            <a:extLst>
              <a:ext uri="{FF2B5EF4-FFF2-40B4-BE49-F238E27FC236}">
                <a16:creationId xmlns:a16="http://schemas.microsoft.com/office/drawing/2014/main" id="{2D870552-EDF7-445B-1D94-F3BDAC43A1BB}"/>
              </a:ext>
            </a:extLst>
          </p:cNvPr>
          <p:cNvSpPr/>
          <p:nvPr/>
        </p:nvSpPr>
        <p:spPr>
          <a:xfrm>
            <a:off x="5332709" y="2968707"/>
            <a:ext cx="3038279" cy="244305"/>
          </a:xfrm>
          <a:prstGeom prst="rect">
            <a:avLst/>
          </a:prstGeom>
          <a:solidFill>
            <a:srgbClr val="91C1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rPr>
              <a:t>POC</a:t>
            </a:r>
            <a:r>
              <a:rPr lang="en-US" altLang="zh-CN" sz="1000" dirty="0">
                <a:solidFill>
                  <a:schemeClr val="tx1"/>
                </a:solidFill>
                <a:latin typeface="微软雅黑" panose="020B0503020204020204" pitchFamily="34" charset="-122"/>
                <a:ea typeface="微软雅黑" panose="020B0503020204020204" pitchFamily="34" charset="-122"/>
              </a:rPr>
              <a:t>④</a:t>
            </a:r>
            <a:r>
              <a:rPr lang="zh-CN" altLang="en-US" sz="1000" dirty="0">
                <a:solidFill>
                  <a:schemeClr val="tx1"/>
                </a:solidFill>
                <a:latin typeface="微软雅黑" panose="020B0503020204020204" pitchFamily="34" charset="-122"/>
                <a:ea typeface="微软雅黑" panose="020B0503020204020204" pitchFamily="34" charset="-122"/>
              </a:rPr>
              <a:t>提升复杂问题契合率</a:t>
            </a:r>
          </a:p>
        </p:txBody>
      </p:sp>
      <p:cxnSp>
        <p:nvCxnSpPr>
          <p:cNvPr id="76" name="直接箭头连接符 75">
            <a:extLst>
              <a:ext uri="{FF2B5EF4-FFF2-40B4-BE49-F238E27FC236}">
                <a16:creationId xmlns:a16="http://schemas.microsoft.com/office/drawing/2014/main" id="{19B3BF85-26BF-2E10-10C2-FFEB87AC2429}"/>
              </a:ext>
            </a:extLst>
          </p:cNvPr>
          <p:cNvCxnSpPr/>
          <p:nvPr/>
        </p:nvCxnSpPr>
        <p:spPr>
          <a:xfrm>
            <a:off x="4701628" y="3090856"/>
            <a:ext cx="645959" cy="1"/>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直接连接符 101">
            <a:extLst>
              <a:ext uri="{FF2B5EF4-FFF2-40B4-BE49-F238E27FC236}">
                <a16:creationId xmlns:a16="http://schemas.microsoft.com/office/drawing/2014/main" id="{597C1BEF-766C-BD45-2801-1DB7DD7F21F4}"/>
              </a:ext>
            </a:extLst>
          </p:cNvPr>
          <p:cNvCxnSpPr/>
          <p:nvPr/>
        </p:nvCxnSpPr>
        <p:spPr>
          <a:xfrm>
            <a:off x="4712593" y="2903738"/>
            <a:ext cx="0" cy="187118"/>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sp>
        <p:nvSpPr>
          <p:cNvPr id="110" name="矩形 109">
            <a:extLst>
              <a:ext uri="{FF2B5EF4-FFF2-40B4-BE49-F238E27FC236}">
                <a16:creationId xmlns:a16="http://schemas.microsoft.com/office/drawing/2014/main" id="{C288CB60-1DBC-F012-594B-926E055D29AE}"/>
              </a:ext>
            </a:extLst>
          </p:cNvPr>
          <p:cNvSpPr/>
          <p:nvPr/>
        </p:nvSpPr>
        <p:spPr>
          <a:xfrm>
            <a:off x="3828448" y="3272335"/>
            <a:ext cx="3038280" cy="24430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rPr>
              <a:t>POC</a:t>
            </a:r>
            <a:r>
              <a:rPr lang="en-US" altLang="zh-CN" sz="1000" dirty="0">
                <a:solidFill>
                  <a:schemeClr val="tx1"/>
                </a:solidFill>
                <a:latin typeface="微软雅黑" panose="020B0503020204020204" pitchFamily="34" charset="-122"/>
                <a:ea typeface="微软雅黑" panose="020B0503020204020204" pitchFamily="34" charset="-122"/>
              </a:rPr>
              <a:t>⑤</a:t>
            </a:r>
            <a:r>
              <a:rPr lang="zh-CN" altLang="en-US" sz="1000" dirty="0">
                <a:solidFill>
                  <a:schemeClr val="tx1"/>
                </a:solidFill>
                <a:latin typeface="微软雅黑" panose="020B0503020204020204" pitchFamily="34" charset="-122"/>
                <a:ea typeface="微软雅黑" panose="020B0503020204020204" pitchFamily="34" charset="-122"/>
              </a:rPr>
              <a:t>分类标签不合理</a:t>
            </a:r>
          </a:p>
        </p:txBody>
      </p:sp>
      <p:sp>
        <p:nvSpPr>
          <p:cNvPr id="117" name="矩形 116">
            <a:extLst>
              <a:ext uri="{FF2B5EF4-FFF2-40B4-BE49-F238E27FC236}">
                <a16:creationId xmlns:a16="http://schemas.microsoft.com/office/drawing/2014/main" id="{DC131A92-5444-F0EA-9B48-7E08B936D9B4}"/>
              </a:ext>
            </a:extLst>
          </p:cNvPr>
          <p:cNvSpPr/>
          <p:nvPr/>
        </p:nvSpPr>
        <p:spPr>
          <a:xfrm>
            <a:off x="3828448" y="3575981"/>
            <a:ext cx="3038280" cy="24430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rPr>
              <a:t>POC</a:t>
            </a:r>
            <a:r>
              <a:rPr lang="en-US" altLang="zh-CN" sz="1000" dirty="0">
                <a:solidFill>
                  <a:schemeClr val="tx1"/>
                </a:solidFill>
                <a:latin typeface="微软雅黑" panose="020B0503020204020204" pitchFamily="34" charset="-122"/>
                <a:ea typeface="微软雅黑" panose="020B0503020204020204" pitchFamily="34" charset="-122"/>
              </a:rPr>
              <a:t>⑥</a:t>
            </a:r>
            <a:r>
              <a:rPr lang="zh-CN" altLang="en-US" sz="1000" dirty="0">
                <a:solidFill>
                  <a:schemeClr val="tx1"/>
                </a:solidFill>
                <a:latin typeface="微软雅黑" panose="020B0503020204020204" pitchFamily="34" charset="-122"/>
                <a:ea typeface="微软雅黑" panose="020B0503020204020204" pitchFamily="34" charset="-122"/>
              </a:rPr>
              <a:t>提升机器人回答匹配率</a:t>
            </a:r>
          </a:p>
        </p:txBody>
      </p:sp>
      <p:sp>
        <p:nvSpPr>
          <p:cNvPr id="120" name="矩形 119">
            <a:extLst>
              <a:ext uri="{FF2B5EF4-FFF2-40B4-BE49-F238E27FC236}">
                <a16:creationId xmlns:a16="http://schemas.microsoft.com/office/drawing/2014/main" id="{AFF09BC4-F53B-9B40-7713-46A112F4A880}"/>
              </a:ext>
            </a:extLst>
          </p:cNvPr>
          <p:cNvSpPr/>
          <p:nvPr/>
        </p:nvSpPr>
        <p:spPr>
          <a:xfrm>
            <a:off x="3835873" y="3895996"/>
            <a:ext cx="6046819" cy="24430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rPr>
              <a:t>POC</a:t>
            </a:r>
            <a:r>
              <a:rPr lang="en-US" altLang="zh-CN" sz="1000" dirty="0">
                <a:solidFill>
                  <a:schemeClr val="tx1"/>
                </a:solidFill>
                <a:latin typeface="微软雅黑" panose="020B0503020204020204" pitchFamily="34" charset="-122"/>
                <a:ea typeface="微软雅黑" panose="020B0503020204020204" pitchFamily="34" charset="-122"/>
              </a:rPr>
              <a:t>⑦</a:t>
            </a:r>
            <a:r>
              <a:rPr lang="zh-CN" altLang="en-US" sz="1000" dirty="0">
                <a:solidFill>
                  <a:schemeClr val="tx1"/>
                </a:solidFill>
                <a:latin typeface="微软雅黑" panose="020B0503020204020204" pitchFamily="34" charset="-122"/>
                <a:ea typeface="微软雅黑" panose="020B0503020204020204" pitchFamily="34" charset="-122"/>
              </a:rPr>
              <a:t>初步处理数据离散性问题</a:t>
            </a:r>
          </a:p>
        </p:txBody>
      </p:sp>
      <p:sp>
        <p:nvSpPr>
          <p:cNvPr id="130" name="矩形 129">
            <a:extLst>
              <a:ext uri="{FF2B5EF4-FFF2-40B4-BE49-F238E27FC236}">
                <a16:creationId xmlns:a16="http://schemas.microsoft.com/office/drawing/2014/main" id="{B4AC3D5D-3F21-F0F3-8C0D-60BF7CF9EC84}"/>
              </a:ext>
            </a:extLst>
          </p:cNvPr>
          <p:cNvSpPr/>
          <p:nvPr/>
        </p:nvSpPr>
        <p:spPr>
          <a:xfrm>
            <a:off x="3835873" y="4216011"/>
            <a:ext cx="6039394" cy="24430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rPr>
              <a:t>POC</a:t>
            </a:r>
            <a:r>
              <a:rPr lang="en-US" altLang="zh-CN" sz="1000" dirty="0">
                <a:solidFill>
                  <a:schemeClr val="tx1"/>
                </a:solidFill>
                <a:latin typeface="微软雅黑" panose="020B0503020204020204" pitchFamily="34" charset="-122"/>
                <a:ea typeface="微软雅黑" panose="020B0503020204020204" pitchFamily="34" charset="-122"/>
              </a:rPr>
              <a:t>⑧</a:t>
            </a:r>
            <a:r>
              <a:rPr lang="zh-CN" altLang="en-US" sz="1000" dirty="0">
                <a:solidFill>
                  <a:schemeClr val="tx1"/>
                </a:solidFill>
                <a:latin typeface="微软雅黑" panose="020B0503020204020204" pitchFamily="34" charset="-122"/>
                <a:ea typeface="微软雅黑" panose="020B0503020204020204" pitchFamily="34" charset="-122"/>
              </a:rPr>
              <a:t>初步建立回答个性化能力</a:t>
            </a:r>
          </a:p>
        </p:txBody>
      </p:sp>
      <p:sp>
        <p:nvSpPr>
          <p:cNvPr id="131" name="矩形 130">
            <a:extLst>
              <a:ext uri="{FF2B5EF4-FFF2-40B4-BE49-F238E27FC236}">
                <a16:creationId xmlns:a16="http://schemas.microsoft.com/office/drawing/2014/main" id="{CC29C0A5-6FCB-FAD2-8675-2E94C0DAC873}"/>
              </a:ext>
            </a:extLst>
          </p:cNvPr>
          <p:cNvSpPr/>
          <p:nvPr/>
        </p:nvSpPr>
        <p:spPr>
          <a:xfrm>
            <a:off x="3847031" y="4536026"/>
            <a:ext cx="6039394" cy="24430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rPr>
              <a:t>POC</a:t>
            </a:r>
            <a:r>
              <a:rPr lang="en-US" altLang="zh-CN" sz="1000" dirty="0">
                <a:solidFill>
                  <a:schemeClr val="tx1"/>
                </a:solidFill>
                <a:latin typeface="微软雅黑" panose="020B0503020204020204" pitchFamily="34" charset="-122"/>
                <a:ea typeface="微软雅黑" panose="020B0503020204020204" pitchFamily="34" charset="-122"/>
              </a:rPr>
              <a:t>⑨</a:t>
            </a:r>
            <a:r>
              <a:rPr lang="zh-CN" altLang="en-US" sz="1000" dirty="0">
                <a:solidFill>
                  <a:schemeClr val="tx1"/>
                </a:solidFill>
                <a:latin typeface="微软雅黑" panose="020B0503020204020204" pitchFamily="34" charset="-122"/>
                <a:ea typeface="微软雅黑" panose="020B0503020204020204" pitchFamily="34" charset="-122"/>
              </a:rPr>
              <a:t>更新部分问题标签</a:t>
            </a:r>
          </a:p>
        </p:txBody>
      </p:sp>
      <p:cxnSp>
        <p:nvCxnSpPr>
          <p:cNvPr id="132" name="直接连接符 131">
            <a:extLst>
              <a:ext uri="{FF2B5EF4-FFF2-40B4-BE49-F238E27FC236}">
                <a16:creationId xmlns:a16="http://schemas.microsoft.com/office/drawing/2014/main" id="{3BE8AC35-574A-E54C-B1F6-D4AEF832565E}"/>
              </a:ext>
            </a:extLst>
          </p:cNvPr>
          <p:cNvCxnSpPr>
            <a:cxnSpLocks/>
          </p:cNvCxnSpPr>
          <p:nvPr/>
        </p:nvCxnSpPr>
        <p:spPr>
          <a:xfrm>
            <a:off x="2725836" y="1926522"/>
            <a:ext cx="0" cy="1499660"/>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133" name="直接箭头连接符 132">
            <a:extLst>
              <a:ext uri="{FF2B5EF4-FFF2-40B4-BE49-F238E27FC236}">
                <a16:creationId xmlns:a16="http://schemas.microsoft.com/office/drawing/2014/main" id="{FE5CEF36-CC68-EE30-8AAF-D1E1327174E0}"/>
              </a:ext>
            </a:extLst>
          </p:cNvPr>
          <p:cNvCxnSpPr>
            <a:cxnSpLocks/>
          </p:cNvCxnSpPr>
          <p:nvPr/>
        </p:nvCxnSpPr>
        <p:spPr>
          <a:xfrm>
            <a:off x="2725836" y="3426182"/>
            <a:ext cx="1121195"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直接箭头连接符 133">
            <a:extLst>
              <a:ext uri="{FF2B5EF4-FFF2-40B4-BE49-F238E27FC236}">
                <a16:creationId xmlns:a16="http://schemas.microsoft.com/office/drawing/2014/main" id="{18B210C6-15ED-8127-0DA5-13FB513A4088}"/>
              </a:ext>
            </a:extLst>
          </p:cNvPr>
          <p:cNvCxnSpPr>
            <a:cxnSpLocks/>
          </p:cNvCxnSpPr>
          <p:nvPr/>
        </p:nvCxnSpPr>
        <p:spPr>
          <a:xfrm>
            <a:off x="2463994" y="3719348"/>
            <a:ext cx="1371880"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直接箭头连接符 134">
            <a:extLst>
              <a:ext uri="{FF2B5EF4-FFF2-40B4-BE49-F238E27FC236}">
                <a16:creationId xmlns:a16="http://schemas.microsoft.com/office/drawing/2014/main" id="{107A78BC-77B3-6B26-DBC2-A121E07B8FBE}"/>
              </a:ext>
            </a:extLst>
          </p:cNvPr>
          <p:cNvCxnSpPr>
            <a:cxnSpLocks/>
          </p:cNvCxnSpPr>
          <p:nvPr/>
        </p:nvCxnSpPr>
        <p:spPr>
          <a:xfrm>
            <a:off x="2132523" y="4033455"/>
            <a:ext cx="1714508"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接箭头连接符 135">
            <a:extLst>
              <a:ext uri="{FF2B5EF4-FFF2-40B4-BE49-F238E27FC236}">
                <a16:creationId xmlns:a16="http://schemas.microsoft.com/office/drawing/2014/main" id="{42D0684F-5099-1F20-8773-4B3B65CBD0F2}"/>
              </a:ext>
            </a:extLst>
          </p:cNvPr>
          <p:cNvCxnSpPr>
            <a:cxnSpLocks/>
          </p:cNvCxnSpPr>
          <p:nvPr/>
        </p:nvCxnSpPr>
        <p:spPr>
          <a:xfrm>
            <a:off x="1862646" y="4340582"/>
            <a:ext cx="1984385"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直接箭头连接符 136">
            <a:extLst>
              <a:ext uri="{FF2B5EF4-FFF2-40B4-BE49-F238E27FC236}">
                <a16:creationId xmlns:a16="http://schemas.microsoft.com/office/drawing/2014/main" id="{73E91829-D332-112B-D7F3-1B237113A63A}"/>
              </a:ext>
            </a:extLst>
          </p:cNvPr>
          <p:cNvCxnSpPr>
            <a:cxnSpLocks/>
          </p:cNvCxnSpPr>
          <p:nvPr/>
        </p:nvCxnSpPr>
        <p:spPr>
          <a:xfrm>
            <a:off x="1541559" y="4689589"/>
            <a:ext cx="2305472" cy="0"/>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41" name="直接连接符 140">
            <a:extLst>
              <a:ext uri="{FF2B5EF4-FFF2-40B4-BE49-F238E27FC236}">
                <a16:creationId xmlns:a16="http://schemas.microsoft.com/office/drawing/2014/main" id="{B763A207-4844-A2A6-FF90-D2C73EB098A9}"/>
              </a:ext>
            </a:extLst>
          </p:cNvPr>
          <p:cNvCxnSpPr>
            <a:cxnSpLocks/>
          </p:cNvCxnSpPr>
          <p:nvPr/>
        </p:nvCxnSpPr>
        <p:spPr>
          <a:xfrm>
            <a:off x="2460590" y="1926522"/>
            <a:ext cx="0" cy="1792826"/>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144" name="直接连接符 143">
            <a:extLst>
              <a:ext uri="{FF2B5EF4-FFF2-40B4-BE49-F238E27FC236}">
                <a16:creationId xmlns:a16="http://schemas.microsoft.com/office/drawing/2014/main" id="{5A17030E-F94B-62B5-85A4-F7014ECCBFFA}"/>
              </a:ext>
            </a:extLst>
          </p:cNvPr>
          <p:cNvCxnSpPr>
            <a:cxnSpLocks/>
          </p:cNvCxnSpPr>
          <p:nvPr/>
        </p:nvCxnSpPr>
        <p:spPr>
          <a:xfrm>
            <a:off x="2132523" y="1911205"/>
            <a:ext cx="0" cy="2136210"/>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148" name="直接连接符 147">
            <a:extLst>
              <a:ext uri="{FF2B5EF4-FFF2-40B4-BE49-F238E27FC236}">
                <a16:creationId xmlns:a16="http://schemas.microsoft.com/office/drawing/2014/main" id="{9D29A2F5-1D7D-50F2-ED65-19095C40C0B3}"/>
              </a:ext>
            </a:extLst>
          </p:cNvPr>
          <p:cNvCxnSpPr>
            <a:cxnSpLocks/>
          </p:cNvCxnSpPr>
          <p:nvPr/>
        </p:nvCxnSpPr>
        <p:spPr>
          <a:xfrm>
            <a:off x="1862646" y="1926522"/>
            <a:ext cx="0" cy="2414060"/>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151" name="直接连接符 150">
            <a:extLst>
              <a:ext uri="{FF2B5EF4-FFF2-40B4-BE49-F238E27FC236}">
                <a16:creationId xmlns:a16="http://schemas.microsoft.com/office/drawing/2014/main" id="{4357DE7D-7F93-2337-BDB2-0924BE963EF9}"/>
              </a:ext>
            </a:extLst>
          </p:cNvPr>
          <p:cNvCxnSpPr>
            <a:cxnSpLocks/>
          </p:cNvCxnSpPr>
          <p:nvPr/>
        </p:nvCxnSpPr>
        <p:spPr>
          <a:xfrm>
            <a:off x="1541559" y="1926522"/>
            <a:ext cx="0" cy="2763067"/>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sp>
        <p:nvSpPr>
          <p:cNvPr id="154" name="矩形 153">
            <a:extLst>
              <a:ext uri="{FF2B5EF4-FFF2-40B4-BE49-F238E27FC236}">
                <a16:creationId xmlns:a16="http://schemas.microsoft.com/office/drawing/2014/main" id="{60B36224-F75B-7804-AF59-5EE47142CB34}"/>
              </a:ext>
            </a:extLst>
          </p:cNvPr>
          <p:cNvSpPr/>
          <p:nvPr/>
        </p:nvSpPr>
        <p:spPr>
          <a:xfrm>
            <a:off x="9882692" y="5280485"/>
            <a:ext cx="2235770" cy="362968"/>
          </a:xfrm>
          <a:prstGeom prst="rect">
            <a:avLst/>
          </a:prstGeom>
          <a:solidFill>
            <a:srgbClr val="91C1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dirty="0">
                <a:solidFill>
                  <a:schemeClr val="tx1"/>
                </a:solidFill>
              </a:rPr>
              <a:t>优化、调整、改进</a:t>
            </a:r>
          </a:p>
        </p:txBody>
      </p:sp>
      <p:cxnSp>
        <p:nvCxnSpPr>
          <p:cNvPr id="156" name="直接连接符 155">
            <a:extLst>
              <a:ext uri="{FF2B5EF4-FFF2-40B4-BE49-F238E27FC236}">
                <a16:creationId xmlns:a16="http://schemas.microsoft.com/office/drawing/2014/main" id="{AA18B2AC-5221-93A7-4594-426ECDBF8F94}"/>
              </a:ext>
            </a:extLst>
          </p:cNvPr>
          <p:cNvCxnSpPr>
            <a:cxnSpLocks/>
          </p:cNvCxnSpPr>
          <p:nvPr/>
        </p:nvCxnSpPr>
        <p:spPr>
          <a:xfrm>
            <a:off x="8370988" y="3090856"/>
            <a:ext cx="3134170" cy="0"/>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157" name="直接连接符 156">
            <a:extLst>
              <a:ext uri="{FF2B5EF4-FFF2-40B4-BE49-F238E27FC236}">
                <a16:creationId xmlns:a16="http://schemas.microsoft.com/office/drawing/2014/main" id="{C130B581-C912-766F-53D8-6DD4D64B82A6}"/>
              </a:ext>
            </a:extLst>
          </p:cNvPr>
          <p:cNvCxnSpPr>
            <a:cxnSpLocks/>
          </p:cNvCxnSpPr>
          <p:nvPr/>
        </p:nvCxnSpPr>
        <p:spPr>
          <a:xfrm>
            <a:off x="6874173" y="2341839"/>
            <a:ext cx="4978126" cy="0"/>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158" name="直接连接符 157">
            <a:extLst>
              <a:ext uri="{FF2B5EF4-FFF2-40B4-BE49-F238E27FC236}">
                <a16:creationId xmlns:a16="http://schemas.microsoft.com/office/drawing/2014/main" id="{EE3C4B4F-F53B-4616-77BE-402F3B3672D6}"/>
              </a:ext>
            </a:extLst>
          </p:cNvPr>
          <p:cNvCxnSpPr>
            <a:cxnSpLocks/>
          </p:cNvCxnSpPr>
          <p:nvPr/>
        </p:nvCxnSpPr>
        <p:spPr>
          <a:xfrm>
            <a:off x="9875267" y="4658178"/>
            <a:ext cx="374221" cy="0"/>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161" name="直接连接符 160">
            <a:extLst>
              <a:ext uri="{FF2B5EF4-FFF2-40B4-BE49-F238E27FC236}">
                <a16:creationId xmlns:a16="http://schemas.microsoft.com/office/drawing/2014/main" id="{F43B24FF-1B1F-497E-7217-C564CBBDF13A}"/>
              </a:ext>
            </a:extLst>
          </p:cNvPr>
          <p:cNvCxnSpPr>
            <a:cxnSpLocks/>
          </p:cNvCxnSpPr>
          <p:nvPr/>
        </p:nvCxnSpPr>
        <p:spPr>
          <a:xfrm>
            <a:off x="9882692" y="4338163"/>
            <a:ext cx="608477" cy="0"/>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163" name="直接连接符 162">
            <a:extLst>
              <a:ext uri="{FF2B5EF4-FFF2-40B4-BE49-F238E27FC236}">
                <a16:creationId xmlns:a16="http://schemas.microsoft.com/office/drawing/2014/main" id="{913CA9DC-9B59-14B9-04C6-B31933C492D8}"/>
              </a:ext>
            </a:extLst>
          </p:cNvPr>
          <p:cNvCxnSpPr>
            <a:cxnSpLocks/>
          </p:cNvCxnSpPr>
          <p:nvPr/>
        </p:nvCxnSpPr>
        <p:spPr>
          <a:xfrm>
            <a:off x="9882690" y="4006603"/>
            <a:ext cx="817884" cy="0"/>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164" name="直接连接符 163">
            <a:extLst>
              <a:ext uri="{FF2B5EF4-FFF2-40B4-BE49-F238E27FC236}">
                <a16:creationId xmlns:a16="http://schemas.microsoft.com/office/drawing/2014/main" id="{AEFF27D1-AFD6-3526-0C6B-313DAFD74DAC}"/>
              </a:ext>
            </a:extLst>
          </p:cNvPr>
          <p:cNvCxnSpPr>
            <a:cxnSpLocks/>
          </p:cNvCxnSpPr>
          <p:nvPr/>
        </p:nvCxnSpPr>
        <p:spPr>
          <a:xfrm>
            <a:off x="6874173" y="3690079"/>
            <a:ext cx="4042786" cy="0"/>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167" name="直接连接符 166">
            <a:extLst>
              <a:ext uri="{FF2B5EF4-FFF2-40B4-BE49-F238E27FC236}">
                <a16:creationId xmlns:a16="http://schemas.microsoft.com/office/drawing/2014/main" id="{3A1184D8-C51F-9655-5A0F-F2EF03972DB2}"/>
              </a:ext>
            </a:extLst>
          </p:cNvPr>
          <p:cNvCxnSpPr>
            <a:cxnSpLocks/>
          </p:cNvCxnSpPr>
          <p:nvPr/>
        </p:nvCxnSpPr>
        <p:spPr>
          <a:xfrm>
            <a:off x="6859282" y="3426182"/>
            <a:ext cx="4336883" cy="0"/>
          </a:xfrm>
          <a:prstGeom prst="line">
            <a:avLst/>
          </a:prstGeom>
          <a:ln w="12700">
            <a:solidFill>
              <a:srgbClr val="006341"/>
            </a:solidFill>
          </a:ln>
        </p:spPr>
        <p:style>
          <a:lnRef idx="1">
            <a:schemeClr val="accent1"/>
          </a:lnRef>
          <a:fillRef idx="0">
            <a:schemeClr val="accent1"/>
          </a:fillRef>
          <a:effectRef idx="0">
            <a:schemeClr val="accent1"/>
          </a:effectRef>
          <a:fontRef idx="minor">
            <a:schemeClr val="tx1"/>
          </a:fontRef>
        </p:style>
      </p:cxnSp>
      <p:cxnSp>
        <p:nvCxnSpPr>
          <p:cNvPr id="174" name="直接箭头连接符 173">
            <a:extLst>
              <a:ext uri="{FF2B5EF4-FFF2-40B4-BE49-F238E27FC236}">
                <a16:creationId xmlns:a16="http://schemas.microsoft.com/office/drawing/2014/main" id="{10E6DE56-9BB0-62BD-9250-36F1A3369B4C}"/>
              </a:ext>
            </a:extLst>
          </p:cNvPr>
          <p:cNvCxnSpPr/>
          <p:nvPr/>
        </p:nvCxnSpPr>
        <p:spPr>
          <a:xfrm>
            <a:off x="10249488" y="4658178"/>
            <a:ext cx="0" cy="622307"/>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75" name="直接箭头连接符 174">
            <a:extLst>
              <a:ext uri="{FF2B5EF4-FFF2-40B4-BE49-F238E27FC236}">
                <a16:creationId xmlns:a16="http://schemas.microsoft.com/office/drawing/2014/main" id="{BDF8E1AB-C814-B966-604A-805E7139792C}"/>
              </a:ext>
            </a:extLst>
          </p:cNvPr>
          <p:cNvCxnSpPr>
            <a:cxnSpLocks/>
          </p:cNvCxnSpPr>
          <p:nvPr/>
        </p:nvCxnSpPr>
        <p:spPr>
          <a:xfrm>
            <a:off x="10491169" y="4338163"/>
            <a:ext cx="0" cy="942322"/>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77" name="直接箭头连接符 176">
            <a:extLst>
              <a:ext uri="{FF2B5EF4-FFF2-40B4-BE49-F238E27FC236}">
                <a16:creationId xmlns:a16="http://schemas.microsoft.com/office/drawing/2014/main" id="{16AEE1D6-B44B-7424-518D-E0DC32FAB797}"/>
              </a:ext>
            </a:extLst>
          </p:cNvPr>
          <p:cNvCxnSpPr>
            <a:cxnSpLocks/>
          </p:cNvCxnSpPr>
          <p:nvPr/>
        </p:nvCxnSpPr>
        <p:spPr>
          <a:xfrm>
            <a:off x="10700574" y="3995062"/>
            <a:ext cx="0" cy="1285423"/>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直接箭头连接符 178">
            <a:extLst>
              <a:ext uri="{FF2B5EF4-FFF2-40B4-BE49-F238E27FC236}">
                <a16:creationId xmlns:a16="http://schemas.microsoft.com/office/drawing/2014/main" id="{260213E0-1F32-8EE6-6E37-0B3F82750A9F}"/>
              </a:ext>
            </a:extLst>
          </p:cNvPr>
          <p:cNvCxnSpPr>
            <a:cxnSpLocks/>
          </p:cNvCxnSpPr>
          <p:nvPr/>
        </p:nvCxnSpPr>
        <p:spPr>
          <a:xfrm>
            <a:off x="10916959" y="3690079"/>
            <a:ext cx="0" cy="1590406"/>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82" name="直接箭头连接符 181">
            <a:extLst>
              <a:ext uri="{FF2B5EF4-FFF2-40B4-BE49-F238E27FC236}">
                <a16:creationId xmlns:a16="http://schemas.microsoft.com/office/drawing/2014/main" id="{F3EAA0D4-AF07-CDFE-FED0-4C314AD4DC81}"/>
              </a:ext>
            </a:extLst>
          </p:cNvPr>
          <p:cNvCxnSpPr>
            <a:cxnSpLocks/>
          </p:cNvCxnSpPr>
          <p:nvPr/>
        </p:nvCxnSpPr>
        <p:spPr>
          <a:xfrm>
            <a:off x="11210126" y="3420808"/>
            <a:ext cx="0" cy="1859677"/>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84" name="直接箭头连接符 183">
            <a:extLst>
              <a:ext uri="{FF2B5EF4-FFF2-40B4-BE49-F238E27FC236}">
                <a16:creationId xmlns:a16="http://schemas.microsoft.com/office/drawing/2014/main" id="{13C29BD6-AB29-DAF3-C300-9E37FDF8CE96}"/>
              </a:ext>
            </a:extLst>
          </p:cNvPr>
          <p:cNvCxnSpPr>
            <a:cxnSpLocks/>
          </p:cNvCxnSpPr>
          <p:nvPr/>
        </p:nvCxnSpPr>
        <p:spPr>
          <a:xfrm>
            <a:off x="11512139" y="3076764"/>
            <a:ext cx="0" cy="2203721"/>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cxnSp>
        <p:nvCxnSpPr>
          <p:cNvPr id="186" name="直接箭头连接符 185">
            <a:extLst>
              <a:ext uri="{FF2B5EF4-FFF2-40B4-BE49-F238E27FC236}">
                <a16:creationId xmlns:a16="http://schemas.microsoft.com/office/drawing/2014/main" id="{271965D1-7BAD-4814-D6AC-904765C27AE7}"/>
              </a:ext>
            </a:extLst>
          </p:cNvPr>
          <p:cNvCxnSpPr>
            <a:cxnSpLocks/>
          </p:cNvCxnSpPr>
          <p:nvPr/>
        </p:nvCxnSpPr>
        <p:spPr>
          <a:xfrm>
            <a:off x="11852299" y="2338349"/>
            <a:ext cx="0" cy="2942136"/>
          </a:xfrm>
          <a:prstGeom prst="straightConnector1">
            <a:avLst/>
          </a:prstGeom>
          <a:ln w="12700">
            <a:solidFill>
              <a:srgbClr val="00634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5230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c8156c67-a36c-443d-80b5-00b37bd541cc&quot;,&quot;Name&quot;:null,&quot;Kind&quot;:1,&quot;OldGuidesSetting&quot;:{&quot;HeaderHeight&quot;:0.0,&quot;FooterHeight&quot;:0.0,&quot;SideMargin&quot;:0.0,&quot;TopMargin&quot;:0.0,&quot;BottomMargin&quot;:0.0,&quot;IntervalMargin&quot;:0.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9679fd40-4460-42eb-8bbb-b1760060f97d">
      <a:majorFont>
        <a:latin typeface="Arial" panose="020F0302020204030204"/>
        <a:ea typeface="微软雅黑"/>
        <a:cs typeface=""/>
      </a:majorFont>
      <a:minorFont>
        <a:latin typeface="Arial"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3684</TotalTime>
  <Words>494</Words>
  <Application>Microsoft Office PowerPoint</Application>
  <PresentationFormat>宽屏</PresentationFormat>
  <Paragraphs>81</Paragraphs>
  <Slides>2</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2</vt:i4>
      </vt:variant>
    </vt:vector>
  </HeadingPairs>
  <TitlesOfParts>
    <vt:vector size="6" baseType="lpstr">
      <vt:lpstr>微软雅黑</vt:lpstr>
      <vt:lpstr>Arial</vt:lpstr>
      <vt:lpstr>Calibri</vt:lpstr>
      <vt:lpstr>Office 主题​​</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Steven Lai Hou</dc:creator>
  <cp:lastModifiedBy>office365</cp:lastModifiedBy>
  <cp:revision>187</cp:revision>
  <cp:lastPrinted>2025-04-11T03:43:37Z</cp:lastPrinted>
  <dcterms:created xsi:type="dcterms:W3CDTF">2025-04-08T07:14:32Z</dcterms:created>
  <dcterms:modified xsi:type="dcterms:W3CDTF">2025-05-22T06:27:47Z</dcterms:modified>
</cp:coreProperties>
</file>