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84" r:id="rId3"/>
    <p:sldMasterId id="2147483692" r:id="rId4"/>
  </p:sldMasterIdLst>
  <p:notesMasterIdLst>
    <p:notesMasterId r:id="rId6"/>
  </p:notesMasterIdLst>
  <p:handoutMasterIdLst>
    <p:handoutMasterId r:id="rId10"/>
  </p:handoutMasterIdLst>
  <p:sldIdLst>
    <p:sldId id="1145" r:id="rId5"/>
    <p:sldId id="1150" r:id="rId7"/>
    <p:sldId id="1152" r:id="rId8"/>
    <p:sldId id="966" r:id="rId9"/>
  </p:sldIdLst>
  <p:sldSz cx="12192000" cy="6858000"/>
  <p:notesSz cx="6807200" cy="993902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3" userDrawn="1">
          <p15:clr>
            <a:srgbClr val="A4A3A4"/>
          </p15:clr>
        </p15:guide>
        <p15:guide id="2" pos="390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桂源" initials="桂源" lastIdx="2" clrIdx="0"/>
  <p:cmAuthor id="1" name="徐永杰(深圳联友科技有限公司智能网联及数字运营事业部网数事业发展部事业管理领域)" initials="MSOffice" lastIdx="1" clrIdx="0"/>
  <p:cmAuthor id="2" name="446018435@qq.com" initials="4" lastIdx="2" clrIdx="1"/>
  <p:cmAuthor id="3" name="ly-fangshirui" initials="l" lastIdx="31" clrIdx="2"/>
  <p:cmAuthor id="4" name="fangyaoming" initials="f" lastIdx="1" clrIdx="3"/>
  <p:cmAuthor id="5" name="陶良根 Lianggen Tao (营销公司)" initials="陶良根" lastIdx="1" clrIdx="4"/>
  <p:cmAuthor id="6" name="wangbinzhong" initials="w" lastIdx="1" clrIdx="5"/>
  <p:cmAuthor id="7" name="Kid.Lai" initials="K" lastIdx="3" clrIdx="6"/>
  <p:cmAuthor id="8" name="Haohui.Ye" initials="H" lastIdx="1" clrIdx="7"/>
  <p:cmAuthor id="14" name="sunlu" initials="s" lastIdx="1" clrIdx="13"/>
  <p:cmAuthor id="75" name="作者" initials="A" lastIdx="0" clrIdx="24"/>
  <p:cmAuthor id="76" name="Wang, Dolores (SH/MC)" initials="WD(" lastIdx="7" clrIdx="25"/>
  <p:cmAuthor id="77" name="陈棋(深圳联友科技有限公司创新产品群金融方案中心金融方案中心)" initials="陈棋(深圳联友科技有限公司创新产品群金融方案中心金融方案中心)" lastIdx="8" clrIdx="26"/>
  <p:cmAuthor id="78" name="王 伟" initials="王" lastIdx="1" clrIdx="27"/>
  <p:cmAuthor id="79" name="张 超博" initials="张" lastIdx="1" clrIdx="28"/>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2E6CB8"/>
    <a:srgbClr val="D66E49"/>
    <a:srgbClr val="B02636"/>
    <a:srgbClr val="C9DEE5"/>
    <a:srgbClr val="E0ECF0"/>
    <a:srgbClr val="1C81B4"/>
    <a:srgbClr val="58B6E5"/>
    <a:srgbClr val="FFFFFF"/>
    <a:srgbClr val="D34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78" autoAdjust="0"/>
    <p:restoredTop sz="82767" autoAdjust="0"/>
  </p:normalViewPr>
  <p:slideViewPr>
    <p:cSldViewPr snapToGrid="0" showGuides="1">
      <p:cViewPr varScale="1">
        <p:scale>
          <a:sx n="95" d="100"/>
          <a:sy n="95" d="100"/>
        </p:scale>
        <p:origin x="292" y="80"/>
      </p:cViewPr>
      <p:guideLst>
        <p:guide orient="horz" pos="2103"/>
        <p:guide pos="3907"/>
      </p:guideLst>
    </p:cSldViewPr>
  </p:slideViewPr>
  <p:outlineViewPr>
    <p:cViewPr>
      <p:scale>
        <a:sx n="33" d="100"/>
        <a:sy n="33" d="100"/>
      </p:scale>
      <p:origin x="0" y="-33096"/>
    </p:cViewPr>
  </p:outlineViewPr>
  <p:notesTextViewPr>
    <p:cViewPr>
      <p:scale>
        <a:sx n="1" d="1"/>
        <a:sy n="1" d="1"/>
      </p:scale>
      <p:origin x="0" y="0"/>
    </p:cViewPr>
  </p:notesTextViewPr>
  <p:sorterViewPr>
    <p:cViewPr>
      <p:scale>
        <a:sx n="100" d="100"/>
        <a:sy n="100" d="100"/>
      </p:scale>
      <p:origin x="0" y="-6792"/>
    </p:cViewPr>
  </p:sorterViewPr>
  <p:notesViewPr>
    <p:cSldViewPr snapToGrid="0">
      <p:cViewPr varScale="1">
        <p:scale>
          <a:sx n="51" d="100"/>
          <a:sy n="51" d="100"/>
        </p:scale>
        <p:origin x="2624" y="3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gs" Target="tags/tag1.xml"/><Relationship Id="rId14" Type="http://schemas.openxmlformats.org/officeDocument/2006/relationships/commentAuthors" Target="commentAuthors.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handoutMaster" Target="handoutMasters/handout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01C3427A-EA65-49A5-A574-081BFC2CDFFB}" type="datetimeFigureOut">
              <a:rPr lang="zh-CN" altLang="en-US" smtClean="0"/>
            </a:fld>
            <a:endParaRPr lang="zh-CN" altLang="en-US"/>
          </a:p>
        </p:txBody>
      </p:sp>
      <p:sp>
        <p:nvSpPr>
          <p:cNvPr id="4" name="页脚占位符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DBA37A1B-6959-467C-A43C-B8D16AD569CE}"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E993E6E-EB63-4C89-BAFA-AFF7EC869B6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99C2993-60F3-468B-8C15-8E9E822261D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0F5828-3338-4800-BF2A-8B12B559F6C9}" type="slidenum">
              <a:rPr/>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幻灯片图像占位符 1"/>
          <p:cNvSpPr>
            <a:spLocks noGrp="1" noRot="1" noChangeAspect="1"/>
          </p:cNvSpPr>
          <p:nvPr>
            <p:ph type="sldImg"/>
          </p:nvPr>
        </p:nvSpPr>
        <p:spPr/>
      </p:sp>
      <p:sp>
        <p:nvSpPr>
          <p:cNvPr id="10"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增加</a:t>
            </a:r>
            <a:r>
              <a:rPr lang="en-US" altLang="zh-CN" dirty="0"/>
              <a:t>A/B/C</a:t>
            </a:r>
            <a:r>
              <a:rPr lang="zh-CN" altLang="en-US" dirty="0"/>
              <a:t>区域标识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增加营销</a:t>
            </a:r>
            <a:r>
              <a:rPr lang="en-US" altLang="zh-CN" dirty="0"/>
              <a:t>/</a:t>
            </a:r>
            <a:r>
              <a:rPr lang="zh-CN" altLang="en-US" dirty="0"/>
              <a:t>网联</a:t>
            </a:r>
            <a:r>
              <a:rPr lang="en-US" altLang="zh-CN" dirty="0"/>
              <a:t>/</a:t>
            </a:r>
            <a:r>
              <a:rPr lang="zh-CN" altLang="en-US" dirty="0"/>
              <a:t>共同标识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增加一个</a:t>
            </a:r>
            <a:r>
              <a:rPr lang="en-US" altLang="zh-CN" dirty="0"/>
              <a:t>PPT</a:t>
            </a:r>
            <a:r>
              <a:rPr lang="zh-CN" altLang="en-US" dirty="0"/>
              <a:t>版本的</a:t>
            </a:r>
            <a:r>
              <a:rPr lang="en-US" altLang="zh-CN" dirty="0"/>
              <a:t>EXCEL</a:t>
            </a:r>
            <a:r>
              <a:rPr lang="zh-CN" altLang="en-US" dirty="0"/>
              <a:t>，描述</a:t>
            </a:r>
            <a:r>
              <a:rPr lang="en-US" altLang="zh-CN" dirty="0"/>
              <a:t>A/B/C</a:t>
            </a:r>
            <a:r>
              <a:rPr lang="zh-CN" altLang="en-US" dirty="0"/>
              <a:t>的定义</a:t>
            </a:r>
            <a:endParaRPr lang="zh-CN" altLang="en-US" dirty="0"/>
          </a:p>
        </p:txBody>
      </p:sp>
      <p:sp>
        <p:nvSpPr>
          <p:cNvPr id="11"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8E8C02D-D0BE-4128-AB54-6A5CA247D3A8}"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幻灯片图像占位符 1"/>
          <p:cNvSpPr>
            <a:spLocks noGrp="1" noRot="1" noChangeAspect="1"/>
          </p:cNvSpPr>
          <p:nvPr>
            <p:ph type="sldImg"/>
          </p:nvPr>
        </p:nvSpPr>
        <p:spPr/>
      </p:sp>
      <p:sp>
        <p:nvSpPr>
          <p:cNvPr id="10"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增加</a:t>
            </a:r>
            <a:r>
              <a:rPr lang="en-US" altLang="zh-CN" dirty="0"/>
              <a:t>A/B/C</a:t>
            </a:r>
            <a:r>
              <a:rPr lang="zh-CN" altLang="en-US" dirty="0"/>
              <a:t>区域标识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增加营销</a:t>
            </a:r>
            <a:r>
              <a:rPr lang="en-US" altLang="zh-CN" dirty="0"/>
              <a:t>/</a:t>
            </a:r>
            <a:r>
              <a:rPr lang="zh-CN" altLang="en-US" dirty="0"/>
              <a:t>网联</a:t>
            </a:r>
            <a:r>
              <a:rPr lang="en-US" altLang="zh-CN" dirty="0"/>
              <a:t>/</a:t>
            </a:r>
            <a:r>
              <a:rPr lang="zh-CN" altLang="en-US" dirty="0"/>
              <a:t>共同标识</a:t>
            </a:r>
            <a:endParaRPr lang="en-US" altLang="zh-CN" dirty="0"/>
          </a:p>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t>增加一个</a:t>
            </a:r>
            <a:r>
              <a:rPr lang="en-US" altLang="zh-CN" dirty="0"/>
              <a:t>PPT</a:t>
            </a:r>
            <a:r>
              <a:rPr lang="zh-CN" altLang="en-US" dirty="0"/>
              <a:t>版本的</a:t>
            </a:r>
            <a:r>
              <a:rPr lang="en-US" altLang="zh-CN" dirty="0"/>
              <a:t>EXCEL</a:t>
            </a:r>
            <a:r>
              <a:rPr lang="zh-CN" altLang="en-US" dirty="0"/>
              <a:t>，描述</a:t>
            </a:r>
            <a:r>
              <a:rPr lang="en-US" altLang="zh-CN" dirty="0"/>
              <a:t>A/B/C</a:t>
            </a:r>
            <a:r>
              <a:rPr lang="zh-CN" altLang="en-US" dirty="0"/>
              <a:t>的定义</a:t>
            </a:r>
            <a:endParaRPr lang="zh-CN" altLang="en-US" dirty="0"/>
          </a:p>
        </p:txBody>
      </p:sp>
      <p:sp>
        <p:nvSpPr>
          <p:cNvPr id="11"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8E8C02D-D0BE-4128-AB54-6A5CA247D3A8}" type="slidenum">
              <a:rPr kumimoji="0" sz="1200" b="0" i="0" u="none" strike="noStrike" kern="1200" cap="none" spc="0" normalizeH="0" baseline="0" noProof="0">
                <a:ln>
                  <a:noFill/>
                </a:ln>
                <a:solidFill>
                  <a:prstClr val="black"/>
                </a:solidFill>
                <a:effectLst/>
                <a:uLnTx/>
                <a:uFillTx/>
                <a:latin typeface="Calibri" panose="020F0502020204030204"/>
                <a:ea typeface="+mn-ea"/>
                <a:cs typeface="+mn-cs"/>
              </a:rPr>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1DE91BFE-F62B-480D-848D-19D28DD28C02}"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49978"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2721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04443"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395514" y="1"/>
            <a:ext cx="932543"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1.</a:t>
            </a:r>
            <a:r>
              <a:rPr lang="zh-CN" altLang="en-US" sz="1200" dirty="0">
                <a:solidFill>
                  <a:prstClr val="white"/>
                </a:solidFill>
                <a:latin typeface="微软雅黑" panose="020B0503020204020204" pitchFamily="34" charset="-122"/>
                <a:ea typeface="微软雅黑" panose="020B0503020204020204" pitchFamily="34" charset="-122"/>
              </a:rPr>
              <a:t>整体情况</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72746"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6" name="文本框 15"/>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6818254" y="1"/>
            <a:ext cx="1506880"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节标题">
    <p:spTree>
      <p:nvGrpSpPr>
        <p:cNvPr id="1" name=""/>
        <p:cNvGrpSpPr/>
        <p:nvPr/>
      </p:nvGrpSpPr>
      <p:grpSpPr>
        <a:xfrm>
          <a:off x="0" y="0"/>
          <a:ext cx="0" cy="0"/>
          <a:chOff x="0" y="0"/>
          <a:chExt cx="0" cy="0"/>
        </a:xfrm>
      </p:grpSpPr>
      <p:sp>
        <p:nvSpPr>
          <p:cNvPr id="12" name="矩形 11"/>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3" name="图片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3626E772-BD1E-4D1D-9973-9FFFD70A24C2}"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8" name="文本框 17"/>
          <p:cNvSpPr txBox="1"/>
          <p:nvPr userDrawn="1"/>
        </p:nvSpPr>
        <p:spPr>
          <a:xfrm>
            <a:off x="1723574" y="0"/>
            <a:ext cx="1613971" cy="406399"/>
          </a:xfrm>
          <a:prstGeom prst="rect">
            <a:avLst/>
          </a:prstGeom>
          <a:solidFill>
            <a:srgbClr val="C00000"/>
          </a:solidFill>
        </p:spPr>
        <p:txBody>
          <a:bodyPr wrap="square" rtlCol="0" anchor="ctr">
            <a:noAutofit/>
          </a:bodyPr>
          <a:lstStyle/>
          <a:p>
            <a:pPr algn="ctr"/>
            <a:r>
              <a:rPr lang="zh-CN" altLang="en-US" sz="1200" dirty="0">
                <a:solidFill>
                  <a:prstClr val="white"/>
                </a:solidFill>
                <a:latin typeface="微软雅黑" panose="020B0503020204020204" pitchFamily="34" charset="-122"/>
                <a:ea typeface="微软雅黑" panose="020B0503020204020204" pitchFamily="34" charset="-122"/>
              </a:rPr>
              <a:t>重点工作见成效</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19" name="文本框 18"/>
          <p:cNvSpPr txBox="1"/>
          <p:nvPr userDrawn="1"/>
        </p:nvSpPr>
        <p:spPr>
          <a:xfrm>
            <a:off x="3608614" y="0"/>
            <a:ext cx="1445371"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各家经营有亮点</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259613" y="0"/>
            <a:ext cx="1710548"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运营评价找问题</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017658" y="0"/>
            <a:ext cx="1473200"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内忧外患怎么办</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71043" y="35342"/>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贰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总结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节标题">
    <p:spTree>
      <p:nvGrpSpPr>
        <p:cNvPr id="1" name=""/>
        <p:cNvGrpSpPr/>
        <p:nvPr/>
      </p:nvGrpSpPr>
      <p:grpSpPr>
        <a:xfrm>
          <a:off x="0" y="0"/>
          <a:ext cx="0" cy="0"/>
          <a:chOff x="0" y="0"/>
          <a:chExt cx="0" cy="0"/>
        </a:xfrm>
      </p:grpSpPr>
      <p:sp>
        <p:nvSpPr>
          <p:cNvPr id="12" name="矩形 11"/>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3" name="图片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44A9C05A-79B2-4968-9703-E2740D7DE9ED}"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8" name="文本框 17"/>
          <p:cNvSpPr txBox="1"/>
          <p:nvPr userDrawn="1"/>
        </p:nvSpPr>
        <p:spPr>
          <a:xfrm>
            <a:off x="1723574" y="0"/>
            <a:ext cx="1613971"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重点工作见成效</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9" name="文本框 18"/>
          <p:cNvSpPr txBox="1"/>
          <p:nvPr userDrawn="1"/>
        </p:nvSpPr>
        <p:spPr>
          <a:xfrm>
            <a:off x="3608614" y="0"/>
            <a:ext cx="1445371" cy="406399"/>
          </a:xfrm>
          <a:prstGeom prst="rect">
            <a:avLst/>
          </a:prstGeom>
          <a:solidFill>
            <a:srgbClr val="C00000"/>
          </a:solidFill>
        </p:spPr>
        <p:txBody>
          <a:bodyPr wrap="square" rtlCol="0" anchor="ctr">
            <a:noAutofit/>
          </a:bodyPr>
          <a:lstStyle/>
          <a:p>
            <a:pPr algn="ctr"/>
            <a:r>
              <a:rPr lang="zh-CN" altLang="en-US" sz="1200" dirty="0">
                <a:solidFill>
                  <a:prstClr val="white"/>
                </a:solidFill>
                <a:latin typeface="微软雅黑" panose="020B0503020204020204" pitchFamily="34" charset="-122"/>
                <a:ea typeface="微软雅黑" panose="020B0503020204020204" pitchFamily="34" charset="-122"/>
              </a:rPr>
              <a:t>各家经营有亮点</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259613" y="0"/>
            <a:ext cx="1710548"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运营评价找问题</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017658" y="0"/>
            <a:ext cx="1473200"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内忧外患怎么办</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71043" y="35342"/>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贰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总结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节标题">
    <p:spTree>
      <p:nvGrpSpPr>
        <p:cNvPr id="1" name=""/>
        <p:cNvGrpSpPr/>
        <p:nvPr/>
      </p:nvGrpSpPr>
      <p:grpSpPr>
        <a:xfrm>
          <a:off x="0" y="0"/>
          <a:ext cx="0" cy="0"/>
          <a:chOff x="0" y="0"/>
          <a:chExt cx="0" cy="0"/>
        </a:xfrm>
      </p:grpSpPr>
      <p:sp>
        <p:nvSpPr>
          <p:cNvPr id="12" name="矩形 11"/>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3" name="图片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0881894C-70B0-450A-862C-1B8E306201BE}"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8" name="文本框 17"/>
          <p:cNvSpPr txBox="1"/>
          <p:nvPr userDrawn="1"/>
        </p:nvSpPr>
        <p:spPr>
          <a:xfrm>
            <a:off x="1723574" y="0"/>
            <a:ext cx="1613971"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重点工作见成效</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9" name="文本框 18"/>
          <p:cNvSpPr txBox="1"/>
          <p:nvPr userDrawn="1"/>
        </p:nvSpPr>
        <p:spPr>
          <a:xfrm>
            <a:off x="3608614" y="0"/>
            <a:ext cx="1445371"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各家经营有亮点</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259613" y="0"/>
            <a:ext cx="1710548" cy="406399"/>
          </a:xfrm>
          <a:prstGeom prst="rect">
            <a:avLst/>
          </a:prstGeom>
          <a:solidFill>
            <a:srgbClr val="C00000"/>
          </a:solidFill>
        </p:spPr>
        <p:txBody>
          <a:bodyPr wrap="square" rtlCol="0" anchor="ctr">
            <a:noAutofit/>
          </a:bodyPr>
          <a:lstStyle/>
          <a:p>
            <a:pPr algn="ctr"/>
            <a:r>
              <a:rPr lang="zh-CN" altLang="en-US" sz="1200" dirty="0">
                <a:solidFill>
                  <a:prstClr val="white"/>
                </a:solidFill>
                <a:latin typeface="微软雅黑" panose="020B0503020204020204" pitchFamily="34" charset="-122"/>
                <a:ea typeface="微软雅黑" panose="020B0503020204020204" pitchFamily="34" charset="-122"/>
              </a:rPr>
              <a:t>运营评价找问题</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017658" y="0"/>
            <a:ext cx="1473200"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内忧外患怎么办</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71043" y="35342"/>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贰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反省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节标题">
    <p:spTree>
      <p:nvGrpSpPr>
        <p:cNvPr id="1" name=""/>
        <p:cNvGrpSpPr/>
        <p:nvPr/>
      </p:nvGrpSpPr>
      <p:grpSpPr>
        <a:xfrm>
          <a:off x="0" y="0"/>
          <a:ext cx="0" cy="0"/>
          <a:chOff x="0" y="0"/>
          <a:chExt cx="0" cy="0"/>
        </a:xfrm>
      </p:grpSpPr>
      <p:sp>
        <p:nvSpPr>
          <p:cNvPr id="12" name="矩形 11"/>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3" name="图片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CE9A2169-C738-4F0A-9E63-CCCFFEFEC826}"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7" name="文本框 16"/>
          <p:cNvSpPr txBox="1"/>
          <p:nvPr userDrawn="1"/>
        </p:nvSpPr>
        <p:spPr>
          <a:xfrm>
            <a:off x="71043" y="35342"/>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贰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反省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1723574" y="0"/>
            <a:ext cx="1613971"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重点工作见成效</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9" name="文本框 18"/>
          <p:cNvSpPr txBox="1"/>
          <p:nvPr userDrawn="1"/>
        </p:nvSpPr>
        <p:spPr>
          <a:xfrm>
            <a:off x="3608614" y="0"/>
            <a:ext cx="1445371"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各家经营有亮点</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259613" y="0"/>
            <a:ext cx="1710548" cy="406399"/>
          </a:xfrm>
          <a:prstGeom prst="rect">
            <a:avLst/>
          </a:prstGeom>
          <a:noFill/>
        </p:spPr>
        <p:txBody>
          <a:bodyPr wrap="square" rtlCol="0" anchor="ctr">
            <a:noAutofit/>
          </a:bodyPr>
          <a:lstStyle/>
          <a:p>
            <a:pPr algn="ctr"/>
            <a:r>
              <a:rPr lang="zh-CN" altLang="en-US" sz="1200" dirty="0">
                <a:solidFill>
                  <a:prstClr val="white">
                    <a:lumMod val="75000"/>
                  </a:prstClr>
                </a:solidFill>
                <a:latin typeface="微软雅黑" panose="020B0503020204020204" pitchFamily="34" charset="-122"/>
                <a:ea typeface="微软雅黑" panose="020B0503020204020204" pitchFamily="34" charset="-122"/>
              </a:rPr>
              <a:t>运营评价找问题</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017658" y="0"/>
            <a:ext cx="1473200" cy="406399"/>
          </a:xfrm>
          <a:prstGeom prst="rect">
            <a:avLst/>
          </a:prstGeom>
          <a:solidFill>
            <a:srgbClr val="C00000"/>
          </a:solidFill>
        </p:spPr>
        <p:txBody>
          <a:bodyPr wrap="square" rtlCol="0" anchor="ctr">
            <a:noAutofit/>
          </a:bodyPr>
          <a:lstStyle/>
          <a:p>
            <a:pPr algn="ctr"/>
            <a:r>
              <a:rPr lang="zh-CN" altLang="en-US" sz="1200" dirty="0">
                <a:solidFill>
                  <a:prstClr val="white"/>
                </a:solidFill>
                <a:latin typeface="微软雅黑" panose="020B0503020204020204" pitchFamily="34" charset="-122"/>
                <a:ea typeface="微软雅黑" panose="020B0503020204020204" pitchFamily="34" charset="-122"/>
              </a:rPr>
              <a:t>内忧外患怎么办</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14"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节标题">
    <p:spTree>
      <p:nvGrpSpPr>
        <p:cNvPr id="1" name=""/>
        <p:cNvGrpSpPr/>
        <p:nvPr/>
      </p:nvGrpSpPr>
      <p:grpSpPr>
        <a:xfrm>
          <a:off x="0" y="0"/>
          <a:ext cx="0" cy="0"/>
          <a:chOff x="0" y="0"/>
          <a:chExt cx="0" cy="0"/>
        </a:xfrm>
      </p:grpSpPr>
      <p:sp>
        <p:nvSpPr>
          <p:cNvPr id="17" name="矩形 16"/>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8" name="图片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3C6FE879-6125-4FDE-82E7-C5F5D93B7842}"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6" name="文本框 15"/>
          <p:cNvSpPr txBox="1"/>
          <p:nvPr userDrawn="1"/>
        </p:nvSpPr>
        <p:spPr>
          <a:xfrm>
            <a:off x="2981984" y="0"/>
            <a:ext cx="1129775"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基础保障</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1" name="文本框 20"/>
          <p:cNvSpPr txBox="1"/>
          <p:nvPr userDrawn="1"/>
        </p:nvSpPr>
        <p:spPr>
          <a:xfrm>
            <a:off x="4143322"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改善驱动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5186641"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课题攻坚</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5" name="文本框 24"/>
          <p:cNvSpPr txBox="1"/>
          <p:nvPr userDrawn="1"/>
        </p:nvSpPr>
        <p:spPr>
          <a:xfrm>
            <a:off x="6229960"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专家助力</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6" name="文本框 25"/>
          <p:cNvSpPr txBox="1"/>
          <p:nvPr userDrawn="1"/>
        </p:nvSpPr>
        <p:spPr>
          <a:xfrm>
            <a:off x="7273279"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两会平台</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8" name="文本框 27"/>
          <p:cNvSpPr txBox="1"/>
          <p:nvPr userDrawn="1"/>
        </p:nvSpPr>
        <p:spPr>
          <a:xfrm>
            <a:off x="8316597"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赛事联动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1821924" y="0"/>
            <a:ext cx="1129775" cy="449942"/>
          </a:xfrm>
          <a:prstGeom prst="rect">
            <a:avLst/>
          </a:prstGeom>
          <a:solidFill>
            <a:srgbClr val="C00000"/>
          </a:solidFill>
        </p:spPr>
        <p:txBody>
          <a:bodyPr wrap="square" rtlCol="0" anchor="ctr">
            <a:noAutofit/>
          </a:bodyPr>
          <a:lstStyle/>
          <a:p>
            <a:pPr algn="ctr"/>
            <a:r>
              <a:rPr lang="zh-CN" altLang="en-US" sz="1400" dirty="0">
                <a:solidFill>
                  <a:prstClr val="white"/>
                </a:solidFill>
                <a:latin typeface="微软雅黑" panose="020B0503020204020204" pitchFamily="34" charset="-122"/>
                <a:ea typeface="微软雅黑" panose="020B0503020204020204" pitchFamily="34" charset="-122"/>
              </a:rPr>
              <a:t>行军地图</a:t>
            </a:r>
            <a:endParaRPr lang="zh-CN" altLang="en-US" sz="1400" dirty="0">
              <a:solidFill>
                <a:prstClr val="white"/>
              </a:solidFill>
              <a:latin typeface="微软雅黑" panose="020B0503020204020204" pitchFamily="34" charset="-122"/>
              <a:ea typeface="微软雅黑" panose="020B0503020204020204" pitchFamily="34" charset="-122"/>
            </a:endParaRPr>
          </a:p>
        </p:txBody>
      </p:sp>
      <p:sp>
        <p:nvSpPr>
          <p:cNvPr id="19"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节标题">
    <p:spTree>
      <p:nvGrpSpPr>
        <p:cNvPr id="1" name=""/>
        <p:cNvGrpSpPr/>
        <p:nvPr/>
      </p:nvGrpSpPr>
      <p:grpSpPr>
        <a:xfrm>
          <a:off x="0" y="0"/>
          <a:ext cx="0" cy="0"/>
          <a:chOff x="0" y="0"/>
          <a:chExt cx="0" cy="0"/>
        </a:xfrm>
      </p:grpSpPr>
      <p:sp>
        <p:nvSpPr>
          <p:cNvPr id="17" name="矩形 16"/>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8" name="图片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3C4BFC09-6F74-4FAF-8E63-694F68FE55D3}"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9" name="文本框 18"/>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2981984" y="0"/>
            <a:ext cx="1129775" cy="449942"/>
          </a:xfrm>
          <a:prstGeom prst="rect">
            <a:avLst/>
          </a:prstGeom>
          <a:solidFill>
            <a:srgbClr val="C00000"/>
          </a:solidFill>
        </p:spPr>
        <p:txBody>
          <a:bodyPr wrap="square" rtlCol="0" anchor="ctr">
            <a:noAutofit/>
          </a:bodyPr>
          <a:lstStyle/>
          <a:p>
            <a:pPr algn="ctr"/>
            <a:r>
              <a:rPr lang="zh-CN" altLang="en-US" sz="1400" dirty="0">
                <a:solidFill>
                  <a:prstClr val="white"/>
                </a:solidFill>
                <a:latin typeface="微软雅黑" panose="020B0503020204020204" pitchFamily="34" charset="-122"/>
                <a:ea typeface="微软雅黑" panose="020B0503020204020204" pitchFamily="34" charset="-122"/>
              </a:rPr>
              <a:t>基础保障</a:t>
            </a:r>
            <a:endParaRPr lang="zh-CN" altLang="en-US" sz="1400" dirty="0">
              <a:solidFill>
                <a:prstClr val="white"/>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4143322"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改善驱动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186641"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课题攻坚</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6229960"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专家助力</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273279"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两会平台</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7" name="文本框 26"/>
          <p:cNvSpPr txBox="1"/>
          <p:nvPr userDrawn="1"/>
        </p:nvSpPr>
        <p:spPr>
          <a:xfrm>
            <a:off x="8316597"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赛事联动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1821924" y="0"/>
            <a:ext cx="1129775"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行军地图</a:t>
            </a:r>
            <a:endParaRPr lang="zh-CN" altLang="en-US" dirty="0">
              <a:solidFill>
                <a:prstClr val="white">
                  <a:lumMod val="75000"/>
                </a:prstClr>
              </a:solidFill>
            </a:endParaRPr>
          </a:p>
        </p:txBody>
      </p:sp>
      <p:sp>
        <p:nvSpPr>
          <p:cNvPr id="1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节标题">
    <p:spTree>
      <p:nvGrpSpPr>
        <p:cNvPr id="1" name=""/>
        <p:cNvGrpSpPr/>
        <p:nvPr/>
      </p:nvGrpSpPr>
      <p:grpSpPr>
        <a:xfrm>
          <a:off x="0" y="0"/>
          <a:ext cx="0" cy="0"/>
          <a:chOff x="0" y="0"/>
          <a:chExt cx="0" cy="0"/>
        </a:xfrm>
      </p:grpSpPr>
      <p:sp>
        <p:nvSpPr>
          <p:cNvPr id="17" name="矩形 16"/>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8" name="图片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DA846607-F512-4966-B539-1539AA88A176}"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9" name="文本框 18"/>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2981984" y="0"/>
            <a:ext cx="1129775" cy="449942"/>
          </a:xfrm>
          <a:prstGeom prst="rect">
            <a:avLst/>
          </a:prstGeom>
          <a:noFill/>
        </p:spPr>
        <p:txBody>
          <a:bodyPr wrap="square" rtlCol="0" anchor="ctr">
            <a:noAutofit/>
          </a:bodyPr>
          <a:lstStyle>
            <a:defPPr>
              <a:defRPr lang="zh-CN"/>
            </a:defPPr>
            <a:lvl1pPr lvl="0"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基础保障</a:t>
            </a:r>
            <a:endParaRPr lang="zh-CN" altLang="en-US" dirty="0">
              <a:solidFill>
                <a:prstClr val="white">
                  <a:lumMod val="75000"/>
                </a:prstClr>
              </a:solidFill>
            </a:endParaRPr>
          </a:p>
        </p:txBody>
      </p:sp>
      <p:sp>
        <p:nvSpPr>
          <p:cNvPr id="15" name="文本框 14"/>
          <p:cNvSpPr txBox="1"/>
          <p:nvPr userDrawn="1"/>
        </p:nvSpPr>
        <p:spPr>
          <a:xfrm>
            <a:off x="4143322" y="0"/>
            <a:ext cx="1011756" cy="449942"/>
          </a:xfrm>
          <a:prstGeom prst="rect">
            <a:avLst/>
          </a:prstGeom>
          <a:solidFill>
            <a:srgbClr val="C00000"/>
          </a:solidFill>
        </p:spPr>
        <p:txBody>
          <a:bodyPr wrap="square" rtlCol="0" anchor="ctr">
            <a:noAutofit/>
          </a:bodyPr>
          <a:lstStyle>
            <a:defPPr>
              <a:defRPr lang="zh-CN"/>
            </a:defPPr>
            <a:lvl1pPr algn="ctr">
              <a:defRPr sz="1400" b="0">
                <a:solidFill>
                  <a:schemeClr val="bg1"/>
                </a:solidFill>
                <a:latin typeface="微软雅黑" panose="020B0503020204020204" pitchFamily="34" charset="-122"/>
                <a:ea typeface="微软雅黑" panose="020B0503020204020204" pitchFamily="34" charset="-122"/>
              </a:defRPr>
            </a:lvl1pPr>
          </a:lstStyle>
          <a:p>
            <a:r>
              <a:rPr lang="zh-CN" altLang="en-US" dirty="0">
                <a:solidFill>
                  <a:prstClr val="white"/>
                </a:solidFill>
              </a:rPr>
              <a:t>改善驱动</a:t>
            </a:r>
            <a:endParaRPr lang="zh-CN" altLang="en-US" dirty="0">
              <a:solidFill>
                <a:prstClr val="white"/>
              </a:solidFill>
            </a:endParaRPr>
          </a:p>
        </p:txBody>
      </p:sp>
      <p:sp>
        <p:nvSpPr>
          <p:cNvPr id="20" name="文本框 19"/>
          <p:cNvSpPr txBox="1"/>
          <p:nvPr userDrawn="1"/>
        </p:nvSpPr>
        <p:spPr>
          <a:xfrm>
            <a:off x="5186641"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课题攻坚</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6229960"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专家助力</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273279"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两会平台</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7" name="文本框 26"/>
          <p:cNvSpPr txBox="1"/>
          <p:nvPr userDrawn="1"/>
        </p:nvSpPr>
        <p:spPr>
          <a:xfrm>
            <a:off x="8316597"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赛事联动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1821924" y="0"/>
            <a:ext cx="1129775"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行军地图</a:t>
            </a:r>
            <a:endParaRPr lang="zh-CN" altLang="en-US" dirty="0">
              <a:solidFill>
                <a:prstClr val="white">
                  <a:lumMod val="75000"/>
                </a:prstClr>
              </a:solidFill>
            </a:endParaRPr>
          </a:p>
        </p:txBody>
      </p:sp>
      <p:sp>
        <p:nvSpPr>
          <p:cNvPr id="1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节标题">
    <p:spTree>
      <p:nvGrpSpPr>
        <p:cNvPr id="1" name=""/>
        <p:cNvGrpSpPr/>
        <p:nvPr/>
      </p:nvGrpSpPr>
      <p:grpSpPr>
        <a:xfrm>
          <a:off x="0" y="0"/>
          <a:ext cx="0" cy="0"/>
          <a:chOff x="0" y="0"/>
          <a:chExt cx="0" cy="0"/>
        </a:xfrm>
      </p:grpSpPr>
      <p:sp>
        <p:nvSpPr>
          <p:cNvPr id="17" name="矩形 16"/>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8" name="图片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0CF89F6B-C581-41CB-A7EA-EE0F33F6699E}"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9" name="文本框 18"/>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2981984" y="0"/>
            <a:ext cx="1129775" cy="449942"/>
          </a:xfrm>
          <a:prstGeom prst="rect">
            <a:avLst/>
          </a:prstGeom>
          <a:noFill/>
        </p:spPr>
        <p:txBody>
          <a:bodyPr wrap="square" rtlCol="0" anchor="ctr">
            <a:noAutofit/>
          </a:bodyPr>
          <a:lstStyle>
            <a:defPPr>
              <a:defRPr lang="zh-CN"/>
            </a:defPPr>
            <a:lvl1pPr lvl="0"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基础保障</a:t>
            </a:r>
            <a:endParaRPr lang="zh-CN" altLang="en-US" dirty="0">
              <a:solidFill>
                <a:prstClr val="white">
                  <a:lumMod val="75000"/>
                </a:prstClr>
              </a:solidFill>
            </a:endParaRPr>
          </a:p>
        </p:txBody>
      </p:sp>
      <p:sp>
        <p:nvSpPr>
          <p:cNvPr id="15" name="文本框 14"/>
          <p:cNvSpPr txBox="1"/>
          <p:nvPr userDrawn="1"/>
        </p:nvSpPr>
        <p:spPr>
          <a:xfrm>
            <a:off x="4143322"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改善驱动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5186641" y="0"/>
            <a:ext cx="1011756" cy="449942"/>
          </a:xfrm>
          <a:prstGeom prst="rect">
            <a:avLst/>
          </a:prstGeom>
          <a:solidFill>
            <a:srgbClr val="C00000"/>
          </a:solidFill>
        </p:spPr>
        <p:txBody>
          <a:bodyPr wrap="square" rtlCol="0" anchor="ctr">
            <a:noAutofit/>
          </a:bodyPr>
          <a:lstStyle>
            <a:defPPr>
              <a:defRPr lang="zh-CN"/>
            </a:defPPr>
            <a:lvl1pPr algn="ctr">
              <a:defRPr sz="1400" b="0">
                <a:solidFill>
                  <a:schemeClr val="bg1"/>
                </a:solidFill>
                <a:latin typeface="微软雅黑" panose="020B0503020204020204" pitchFamily="34" charset="-122"/>
                <a:ea typeface="微软雅黑" panose="020B0503020204020204" pitchFamily="34" charset="-122"/>
              </a:defRPr>
            </a:lvl1pPr>
          </a:lstStyle>
          <a:p>
            <a:r>
              <a:rPr lang="zh-CN" altLang="en-US" dirty="0">
                <a:solidFill>
                  <a:prstClr val="white"/>
                </a:solidFill>
              </a:rPr>
              <a:t>课题攻坚</a:t>
            </a:r>
            <a:endParaRPr lang="zh-CN" altLang="en-US" dirty="0">
              <a:solidFill>
                <a:prstClr val="white"/>
              </a:solidFill>
            </a:endParaRPr>
          </a:p>
        </p:txBody>
      </p:sp>
      <p:sp>
        <p:nvSpPr>
          <p:cNvPr id="22" name="文本框 21"/>
          <p:cNvSpPr txBox="1"/>
          <p:nvPr userDrawn="1"/>
        </p:nvSpPr>
        <p:spPr>
          <a:xfrm>
            <a:off x="6229960"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专家助力</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7273279"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两会平台</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7" name="文本框 26"/>
          <p:cNvSpPr txBox="1"/>
          <p:nvPr userDrawn="1"/>
        </p:nvSpPr>
        <p:spPr>
          <a:xfrm>
            <a:off x="8316597"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赛事联动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1821924" y="0"/>
            <a:ext cx="1129775"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行军地图</a:t>
            </a:r>
            <a:endParaRPr lang="zh-CN" altLang="en-US" dirty="0">
              <a:solidFill>
                <a:prstClr val="white">
                  <a:lumMod val="75000"/>
                </a:prstClr>
              </a:solidFill>
            </a:endParaRPr>
          </a:p>
        </p:txBody>
      </p:sp>
      <p:sp>
        <p:nvSpPr>
          <p:cNvPr id="1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4_节标题">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3020810A-D4B6-4ABA-9E3A-C157C42AE4A1}"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7" name="矩形 6"/>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19" name="文本框 18"/>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2981984" y="0"/>
            <a:ext cx="1129775" cy="449942"/>
          </a:xfrm>
          <a:prstGeom prst="rect">
            <a:avLst/>
          </a:prstGeom>
          <a:noFill/>
        </p:spPr>
        <p:txBody>
          <a:bodyPr wrap="square" rtlCol="0" anchor="ctr">
            <a:noAutofit/>
          </a:bodyPr>
          <a:lstStyle>
            <a:defPPr>
              <a:defRPr lang="zh-CN"/>
            </a:defPPr>
            <a:lvl1pPr lvl="0"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基础保障</a:t>
            </a:r>
            <a:endParaRPr lang="zh-CN" altLang="en-US" dirty="0">
              <a:solidFill>
                <a:prstClr val="white">
                  <a:lumMod val="75000"/>
                </a:prstClr>
              </a:solidFill>
            </a:endParaRPr>
          </a:p>
        </p:txBody>
      </p:sp>
      <p:sp>
        <p:nvSpPr>
          <p:cNvPr id="15" name="文本框 14"/>
          <p:cNvSpPr txBox="1"/>
          <p:nvPr userDrawn="1"/>
        </p:nvSpPr>
        <p:spPr>
          <a:xfrm>
            <a:off x="4143322"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改善驱动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7" name="文本框 16"/>
          <p:cNvSpPr txBox="1"/>
          <p:nvPr userDrawn="1"/>
        </p:nvSpPr>
        <p:spPr>
          <a:xfrm>
            <a:off x="5186641"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课题攻坚</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229960" y="0"/>
            <a:ext cx="1011756" cy="449942"/>
          </a:xfrm>
          <a:prstGeom prst="rect">
            <a:avLst/>
          </a:prstGeom>
          <a:solidFill>
            <a:srgbClr val="C00000"/>
          </a:solidFill>
        </p:spPr>
        <p:txBody>
          <a:bodyPr wrap="square" rtlCol="0" anchor="ctr">
            <a:noAutofit/>
          </a:bodyPr>
          <a:lstStyle>
            <a:defPPr>
              <a:defRPr lang="zh-CN"/>
            </a:defPPr>
            <a:lvl1pPr algn="ctr">
              <a:defRPr sz="1400" b="0">
                <a:solidFill>
                  <a:schemeClr val="bg1"/>
                </a:solidFill>
                <a:latin typeface="微软雅黑" panose="020B0503020204020204" pitchFamily="34" charset="-122"/>
                <a:ea typeface="微软雅黑" panose="020B0503020204020204" pitchFamily="34" charset="-122"/>
              </a:defRPr>
            </a:lvl1pPr>
          </a:lstStyle>
          <a:p>
            <a:r>
              <a:rPr lang="zh-CN" altLang="en-US" dirty="0">
                <a:solidFill>
                  <a:prstClr val="white"/>
                </a:solidFill>
              </a:rPr>
              <a:t>专家助力</a:t>
            </a:r>
            <a:endParaRPr lang="zh-CN" altLang="en-US" dirty="0">
              <a:solidFill>
                <a:prstClr val="white"/>
              </a:solidFill>
            </a:endParaRPr>
          </a:p>
        </p:txBody>
      </p:sp>
      <p:sp>
        <p:nvSpPr>
          <p:cNvPr id="20" name="文本框 19"/>
          <p:cNvSpPr txBox="1"/>
          <p:nvPr userDrawn="1"/>
        </p:nvSpPr>
        <p:spPr>
          <a:xfrm>
            <a:off x="7273279"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两会平台</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8316597"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赛事联动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1821924" y="0"/>
            <a:ext cx="1129775"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行军地图</a:t>
            </a:r>
            <a:endParaRPr lang="zh-CN" altLang="en-US" dirty="0">
              <a:solidFill>
                <a:prstClr val="white">
                  <a:lumMod val="75000"/>
                </a:prstClr>
              </a:solidFill>
            </a:endParaRPr>
          </a:p>
        </p:txBody>
      </p:sp>
      <p:sp>
        <p:nvSpPr>
          <p:cNvPr id="1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5_节标题">
    <p:spTree>
      <p:nvGrpSpPr>
        <p:cNvPr id="1" name=""/>
        <p:cNvGrpSpPr/>
        <p:nvPr/>
      </p:nvGrpSpPr>
      <p:grpSpPr>
        <a:xfrm>
          <a:off x="0" y="0"/>
          <a:ext cx="0" cy="0"/>
          <a:chOff x="0" y="0"/>
          <a:chExt cx="0" cy="0"/>
        </a:xfrm>
      </p:grpSpPr>
      <p:sp>
        <p:nvSpPr>
          <p:cNvPr id="29" name="矩形 28"/>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日期占位符 3"/>
          <p:cNvSpPr>
            <a:spLocks noGrp="1"/>
          </p:cNvSpPr>
          <p:nvPr>
            <p:ph type="dt" sz="half" idx="10"/>
          </p:nvPr>
        </p:nvSpPr>
        <p:spPr/>
        <p:txBody>
          <a:bodyPr/>
          <a:lstStyle/>
          <a:p>
            <a:fld id="{AC74BBE5-444E-4A2E-B125-96E53BEE985C}"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7" name="文本框 16"/>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2981984" y="0"/>
            <a:ext cx="1129775" cy="449942"/>
          </a:xfrm>
          <a:prstGeom prst="rect">
            <a:avLst/>
          </a:prstGeom>
          <a:noFill/>
        </p:spPr>
        <p:txBody>
          <a:bodyPr wrap="square" rtlCol="0" anchor="ctr">
            <a:noAutofit/>
          </a:bodyPr>
          <a:lstStyle>
            <a:defPPr>
              <a:defRPr lang="zh-CN"/>
            </a:defPPr>
            <a:lvl1pPr lvl="0"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基础保障</a:t>
            </a:r>
            <a:endParaRPr lang="zh-CN" altLang="en-US" dirty="0">
              <a:solidFill>
                <a:prstClr val="white">
                  <a:lumMod val="75000"/>
                </a:prstClr>
              </a:solidFill>
            </a:endParaRPr>
          </a:p>
        </p:txBody>
      </p:sp>
      <p:sp>
        <p:nvSpPr>
          <p:cNvPr id="15" name="文本框 14"/>
          <p:cNvSpPr txBox="1"/>
          <p:nvPr userDrawn="1"/>
        </p:nvSpPr>
        <p:spPr>
          <a:xfrm>
            <a:off x="4143322"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改善驱动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5186641"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课题攻坚</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9" name="文本框 18"/>
          <p:cNvSpPr txBox="1"/>
          <p:nvPr userDrawn="1"/>
        </p:nvSpPr>
        <p:spPr>
          <a:xfrm>
            <a:off x="6229960"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专家助力</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7273279" y="0"/>
            <a:ext cx="1011756" cy="449942"/>
          </a:xfrm>
          <a:prstGeom prst="rect">
            <a:avLst/>
          </a:prstGeom>
          <a:solidFill>
            <a:srgbClr val="C00000"/>
          </a:solidFill>
        </p:spPr>
        <p:txBody>
          <a:bodyPr wrap="square" rtlCol="0" anchor="ctr">
            <a:noAutofit/>
          </a:bodyPr>
          <a:lstStyle>
            <a:defPPr>
              <a:defRPr lang="zh-CN"/>
            </a:defPPr>
            <a:lvl1pPr algn="ctr">
              <a:defRPr sz="1400" b="0">
                <a:solidFill>
                  <a:schemeClr val="bg1"/>
                </a:solidFill>
                <a:latin typeface="微软雅黑" panose="020B0503020204020204" pitchFamily="34" charset="-122"/>
                <a:ea typeface="微软雅黑" panose="020B0503020204020204" pitchFamily="34" charset="-122"/>
              </a:defRPr>
            </a:lvl1pPr>
          </a:lstStyle>
          <a:p>
            <a:r>
              <a:rPr lang="zh-CN" altLang="en-US" dirty="0">
                <a:solidFill>
                  <a:prstClr val="white"/>
                </a:solidFill>
              </a:rPr>
              <a:t>两会平台</a:t>
            </a:r>
            <a:endParaRPr lang="zh-CN" altLang="en-US" dirty="0">
              <a:solidFill>
                <a:prstClr val="white"/>
              </a:solidFill>
            </a:endParaRPr>
          </a:p>
        </p:txBody>
      </p:sp>
      <p:sp>
        <p:nvSpPr>
          <p:cNvPr id="22" name="文本框 21"/>
          <p:cNvSpPr txBox="1"/>
          <p:nvPr userDrawn="1"/>
        </p:nvSpPr>
        <p:spPr>
          <a:xfrm>
            <a:off x="8316597"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赛事联动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4" name="文本框 23"/>
          <p:cNvSpPr txBox="1"/>
          <p:nvPr userDrawn="1"/>
        </p:nvSpPr>
        <p:spPr>
          <a:xfrm>
            <a:off x="1821924" y="0"/>
            <a:ext cx="1129775"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行军地图</a:t>
            </a:r>
            <a:endParaRPr lang="zh-CN" altLang="en-US" dirty="0">
              <a:solidFill>
                <a:prstClr val="white">
                  <a:lumMod val="75000"/>
                </a:prstClr>
              </a:solidFill>
            </a:endParaRPr>
          </a:p>
        </p:txBody>
      </p:sp>
      <p:pic>
        <p:nvPicPr>
          <p:cNvPr id="30" name="图片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1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50E927A4-24F0-4E90-8F98-9A7E7E6EAB34}"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90" y="0"/>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2" y="0"/>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5" y="0"/>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26" y="0"/>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58" y="0"/>
            <a:ext cx="932543"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2.</a:t>
            </a:r>
            <a:r>
              <a:rPr lang="zh-CN" altLang="en-US" sz="1200" dirty="0">
                <a:solidFill>
                  <a:prstClr val="white"/>
                </a:solidFill>
                <a:latin typeface="微软雅黑" panose="020B0503020204020204" pitchFamily="34" charset="-122"/>
                <a:ea typeface="微软雅黑" panose="020B0503020204020204" pitchFamily="34" charset="-122"/>
              </a:rPr>
              <a:t>盈利分析</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16" name="文本框 15"/>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818254" y="1"/>
            <a:ext cx="1506880"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节标题">
    <p:spTree>
      <p:nvGrpSpPr>
        <p:cNvPr id="1" name=""/>
        <p:cNvGrpSpPr/>
        <p:nvPr/>
      </p:nvGrpSpPr>
      <p:grpSpPr>
        <a:xfrm>
          <a:off x="0" y="0"/>
          <a:ext cx="0" cy="0"/>
          <a:chOff x="0" y="0"/>
          <a:chExt cx="0" cy="0"/>
        </a:xfrm>
      </p:grpSpPr>
      <p:sp>
        <p:nvSpPr>
          <p:cNvPr id="29" name="矩形 28"/>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日期占位符 3"/>
          <p:cNvSpPr>
            <a:spLocks noGrp="1"/>
          </p:cNvSpPr>
          <p:nvPr>
            <p:ph type="dt" sz="half" idx="10"/>
          </p:nvPr>
        </p:nvSpPr>
        <p:spPr/>
        <p:txBody>
          <a:bodyPr/>
          <a:lstStyle/>
          <a:p>
            <a:fld id="{62BF085D-F86A-4B62-AFCE-2243E73ABD68}"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7" name="文本框 16"/>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sp>
        <p:nvSpPr>
          <p:cNvPr id="14" name="文本框 13"/>
          <p:cNvSpPr txBox="1"/>
          <p:nvPr userDrawn="1"/>
        </p:nvSpPr>
        <p:spPr>
          <a:xfrm>
            <a:off x="2981984" y="0"/>
            <a:ext cx="1129775" cy="449942"/>
          </a:xfrm>
          <a:prstGeom prst="rect">
            <a:avLst/>
          </a:prstGeom>
          <a:noFill/>
        </p:spPr>
        <p:txBody>
          <a:bodyPr wrap="square" rtlCol="0" anchor="ctr">
            <a:noAutofit/>
          </a:bodyPr>
          <a:lstStyle>
            <a:defPPr>
              <a:defRPr lang="zh-CN"/>
            </a:defPPr>
            <a:lvl1pPr lvl="0"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基础保障</a:t>
            </a:r>
            <a:endParaRPr lang="zh-CN" altLang="en-US" dirty="0">
              <a:solidFill>
                <a:prstClr val="white">
                  <a:lumMod val="75000"/>
                </a:prstClr>
              </a:solidFill>
            </a:endParaRPr>
          </a:p>
        </p:txBody>
      </p:sp>
      <p:sp>
        <p:nvSpPr>
          <p:cNvPr id="15" name="文本框 14"/>
          <p:cNvSpPr txBox="1"/>
          <p:nvPr userDrawn="1"/>
        </p:nvSpPr>
        <p:spPr>
          <a:xfrm>
            <a:off x="4143322"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改善驱动</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5186641"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课题攻坚</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9" name="文本框 18"/>
          <p:cNvSpPr txBox="1"/>
          <p:nvPr userDrawn="1"/>
        </p:nvSpPr>
        <p:spPr>
          <a:xfrm>
            <a:off x="6229960" y="0"/>
            <a:ext cx="1011756" cy="449942"/>
          </a:xfrm>
          <a:prstGeom prst="rect">
            <a:avLst/>
          </a:prstGeom>
          <a:noFill/>
        </p:spPr>
        <p:txBody>
          <a:bodyPr wrap="square" rtlCol="0" anchor="ctr">
            <a:noAutofit/>
          </a:bodyPr>
          <a:lstStyle/>
          <a:p>
            <a:pPr algn="ctr"/>
            <a:r>
              <a:rPr lang="zh-CN" altLang="en-US" sz="1400" dirty="0">
                <a:solidFill>
                  <a:prstClr val="white">
                    <a:lumMod val="75000"/>
                  </a:prstClr>
                </a:solidFill>
                <a:latin typeface="微软雅黑" panose="020B0503020204020204" pitchFamily="34" charset="-122"/>
                <a:ea typeface="微软雅黑" panose="020B0503020204020204" pitchFamily="34" charset="-122"/>
              </a:rPr>
              <a:t>专家助力</a:t>
            </a:r>
            <a:endParaRPr lang="zh-CN" altLang="en-US" sz="14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0" name="文本框 19"/>
          <p:cNvSpPr txBox="1"/>
          <p:nvPr userDrawn="1"/>
        </p:nvSpPr>
        <p:spPr>
          <a:xfrm>
            <a:off x="7273279" y="0"/>
            <a:ext cx="1011756"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两会平台</a:t>
            </a:r>
            <a:endParaRPr lang="zh-CN" altLang="en-US" dirty="0">
              <a:solidFill>
                <a:prstClr val="white">
                  <a:lumMod val="75000"/>
                </a:prstClr>
              </a:solidFill>
            </a:endParaRPr>
          </a:p>
        </p:txBody>
      </p:sp>
      <p:sp>
        <p:nvSpPr>
          <p:cNvPr id="22" name="文本框 21"/>
          <p:cNvSpPr txBox="1"/>
          <p:nvPr userDrawn="1"/>
        </p:nvSpPr>
        <p:spPr>
          <a:xfrm>
            <a:off x="8316597" y="0"/>
            <a:ext cx="1011756" cy="449942"/>
          </a:xfrm>
          <a:prstGeom prst="rect">
            <a:avLst/>
          </a:prstGeom>
          <a:solidFill>
            <a:srgbClr val="C00000"/>
          </a:solidFill>
        </p:spPr>
        <p:txBody>
          <a:bodyPr wrap="square" rtlCol="0" anchor="ctr">
            <a:noAutofit/>
          </a:bodyPr>
          <a:lstStyle>
            <a:defPPr>
              <a:defRPr lang="zh-CN"/>
            </a:defPPr>
            <a:lvl1pPr lvl="0" algn="ctr">
              <a:defRPr sz="1400" b="0">
                <a:solidFill>
                  <a:schemeClr val="bg1"/>
                </a:solidFill>
                <a:latin typeface="微软雅黑" panose="020B0503020204020204" pitchFamily="34" charset="-122"/>
                <a:ea typeface="微软雅黑" panose="020B0503020204020204" pitchFamily="34" charset="-122"/>
              </a:defRPr>
            </a:lvl1pPr>
          </a:lstStyle>
          <a:p>
            <a:r>
              <a:rPr lang="zh-CN" altLang="en-US" dirty="0">
                <a:solidFill>
                  <a:prstClr val="white"/>
                </a:solidFill>
              </a:rPr>
              <a:t>赛事联动</a:t>
            </a:r>
            <a:endParaRPr lang="zh-CN" altLang="en-US" dirty="0">
              <a:solidFill>
                <a:prstClr val="white"/>
              </a:solidFill>
            </a:endParaRPr>
          </a:p>
        </p:txBody>
      </p:sp>
      <p:sp>
        <p:nvSpPr>
          <p:cNvPr id="24" name="文本框 23"/>
          <p:cNvSpPr txBox="1"/>
          <p:nvPr userDrawn="1"/>
        </p:nvSpPr>
        <p:spPr>
          <a:xfrm>
            <a:off x="1821924" y="0"/>
            <a:ext cx="1129775" cy="449942"/>
          </a:xfrm>
          <a:prstGeom prst="rect">
            <a:avLst/>
          </a:prstGeom>
          <a:noFill/>
        </p:spPr>
        <p:txBody>
          <a:bodyPr wrap="square" rtlCol="0" anchor="ctr">
            <a:noAutofit/>
          </a:bodyPr>
          <a:lstStyle>
            <a:defPPr>
              <a:defRPr lang="zh-CN"/>
            </a:defPPr>
            <a:lvl1pPr algn="ctr">
              <a:defRPr sz="1400">
                <a:solidFill>
                  <a:schemeClr val="bg1">
                    <a:lumMod val="75000"/>
                  </a:schemeClr>
                </a:solidFill>
                <a:latin typeface="微软雅黑" panose="020B0503020204020204" pitchFamily="34" charset="-122"/>
                <a:ea typeface="微软雅黑" panose="020B0503020204020204" pitchFamily="34" charset="-122"/>
              </a:defRPr>
            </a:lvl1pPr>
          </a:lstStyle>
          <a:p>
            <a:r>
              <a:rPr lang="zh-CN" altLang="en-US" dirty="0">
                <a:solidFill>
                  <a:prstClr val="white">
                    <a:lumMod val="75000"/>
                  </a:prstClr>
                </a:solidFill>
              </a:rPr>
              <a:t>行军地图</a:t>
            </a:r>
            <a:endParaRPr lang="zh-CN" altLang="en-US" dirty="0">
              <a:solidFill>
                <a:prstClr val="white">
                  <a:lumMod val="75000"/>
                </a:prstClr>
              </a:solidFill>
            </a:endParaRPr>
          </a:p>
        </p:txBody>
      </p:sp>
      <p:pic>
        <p:nvPicPr>
          <p:cNvPr id="30" name="图片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1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8_节标题">
    <p:spTree>
      <p:nvGrpSpPr>
        <p:cNvPr id="1" name=""/>
        <p:cNvGrpSpPr/>
        <p:nvPr/>
      </p:nvGrpSpPr>
      <p:grpSpPr>
        <a:xfrm>
          <a:off x="0" y="0"/>
          <a:ext cx="0" cy="0"/>
          <a:chOff x="0" y="0"/>
          <a:chExt cx="0" cy="0"/>
        </a:xfrm>
      </p:grpSpPr>
      <p:sp>
        <p:nvSpPr>
          <p:cNvPr id="29" name="矩形 28"/>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 name="日期占位符 3"/>
          <p:cNvSpPr>
            <a:spLocks noGrp="1"/>
          </p:cNvSpPr>
          <p:nvPr>
            <p:ph type="dt" sz="half" idx="10"/>
          </p:nvPr>
        </p:nvSpPr>
        <p:spPr/>
        <p:txBody>
          <a:bodyPr/>
          <a:lstStyle/>
          <a:p>
            <a:fld id="{2422247F-9C4D-4602-9733-2F41624F3D16}"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17" name="文本框 16"/>
          <p:cNvSpPr txBox="1"/>
          <p:nvPr userDrawn="1"/>
        </p:nvSpPr>
        <p:spPr>
          <a:xfrm>
            <a:off x="71043" y="38100"/>
            <a:ext cx="1897039" cy="461665"/>
          </a:xfrm>
          <a:prstGeom prst="rect">
            <a:avLst/>
          </a:prstGeom>
          <a:noFill/>
        </p:spPr>
        <p:txBody>
          <a:bodyPr wrap="square" rtlCol="0">
            <a:spAutoFit/>
          </a:bodyPr>
          <a:lstStyle/>
          <a:p>
            <a:r>
              <a:rPr lang="zh-CN" altLang="en-US" sz="2400" dirty="0">
                <a:solidFill>
                  <a:prstClr val="black"/>
                </a:solidFill>
                <a:latin typeface="微软雅黑" panose="020B0503020204020204" pitchFamily="34" charset="-122"/>
                <a:ea typeface="微软雅黑" panose="020B0503020204020204" pitchFamily="34" charset="-122"/>
              </a:rPr>
              <a:t>叁 </a:t>
            </a:r>
            <a:r>
              <a:rPr lang="en-US" altLang="zh-CN" sz="2400" dirty="0">
                <a:solidFill>
                  <a:prstClr val="black"/>
                </a:solidFill>
                <a:latin typeface="微软雅黑" panose="020B0503020204020204" pitchFamily="34" charset="-122"/>
                <a:ea typeface="微软雅黑" panose="020B0503020204020204" pitchFamily="34" charset="-122"/>
              </a:rPr>
              <a:t>· </a:t>
            </a:r>
            <a:r>
              <a:rPr lang="zh-CN" altLang="en-US" sz="2400" dirty="0">
                <a:solidFill>
                  <a:prstClr val="black"/>
                </a:solidFill>
                <a:latin typeface="微软雅黑" panose="020B0503020204020204" pitchFamily="34" charset="-122"/>
                <a:ea typeface="微软雅黑" panose="020B0503020204020204" pitchFamily="34" charset="-122"/>
              </a:rPr>
              <a:t>起航 </a:t>
            </a:r>
            <a:endParaRPr lang="zh-CN" altLang="en-US" sz="2400" dirty="0">
              <a:solidFill>
                <a:prstClr val="black"/>
              </a:solidFill>
              <a:latin typeface="微软雅黑" panose="020B0503020204020204" pitchFamily="34" charset="-122"/>
              <a:ea typeface="微软雅黑" panose="020B0503020204020204" pitchFamily="34" charset="-122"/>
            </a:endParaRPr>
          </a:p>
        </p:txBody>
      </p:sp>
      <p:pic>
        <p:nvPicPr>
          <p:cNvPr id="30" name="图片 2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8"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48B6A83-8B3C-4630-B7DC-3770219A3DCC}" type="datetime1">
              <a:rPr lang="zh-CN" altLang="en-US" smtClean="0">
                <a:solidFill>
                  <a:prstClr val="black">
                    <a:tint val="75000"/>
                  </a:prstClr>
                </a:solidFill>
              </a:rPr>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a:xfrm>
            <a:off x="9306635" y="6356350"/>
            <a:ext cx="2743200" cy="365125"/>
          </a:xfrm>
        </p:spPr>
        <p:txBody>
          <a:bodyPr/>
          <a:lstStyle/>
          <a:p>
            <a:fld id="{9E475CDC-48A4-48A3-A0DB-7588F56E37A3}" type="slidenum">
              <a:rPr lang="zh-CN" altLang="en-US" smtClean="0">
                <a:solidFill>
                  <a:prstClr val="black">
                    <a:tint val="75000"/>
                  </a:prstClr>
                </a:solidFill>
              </a:rPr>
            </a:fld>
            <a:endParaRPr lang="zh-CN" altLang="en-US">
              <a:solidFill>
                <a:prstClr val="black">
                  <a:tint val="75000"/>
                </a:prstClr>
              </a:solidFill>
            </a:endParaRPr>
          </a:p>
        </p:txBody>
      </p:sp>
      <p:sp>
        <p:nvSpPr>
          <p:cNvPr id="7" name="矩形 6"/>
          <p:cNvSpPr/>
          <p:nvPr userDrawn="1"/>
        </p:nvSpPr>
        <p:spPr>
          <a:xfrm>
            <a:off x="10434918" y="-6724"/>
            <a:ext cx="1757082" cy="653975"/>
          </a:xfrm>
          <a:prstGeom prst="rect">
            <a:avLst/>
          </a:prstGeom>
          <a:solidFill>
            <a:srgbClr val="B0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cxnSp>
        <p:nvCxnSpPr>
          <p:cNvPr id="8" name="直接连接符 7"/>
          <p:cNvCxnSpPr/>
          <p:nvPr userDrawn="1"/>
        </p:nvCxnSpPr>
        <p:spPr>
          <a:xfrm>
            <a:off x="0" y="658907"/>
            <a:ext cx="12192000" cy="0"/>
          </a:xfrm>
          <a:prstGeom prst="line">
            <a:avLst/>
          </a:prstGeom>
          <a:ln w="38100">
            <a:solidFill>
              <a:srgbClr val="B02636"/>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26714" y="151544"/>
            <a:ext cx="1573489" cy="366683"/>
          </a:xfrm>
          <a:prstGeom prst="rect">
            <a:avLst/>
          </a:prstGeom>
        </p:spPr>
      </p:pic>
      <p:sp>
        <p:nvSpPr>
          <p:cNvPr id="10" name="等腰三角形 9"/>
          <p:cNvSpPr/>
          <p:nvPr userDrawn="1"/>
        </p:nvSpPr>
        <p:spPr>
          <a:xfrm>
            <a:off x="10166452" y="0"/>
            <a:ext cx="268466" cy="669773"/>
          </a:xfrm>
          <a:prstGeom prst="triangle">
            <a:avLst>
              <a:gd name="adj" fmla="val 100000"/>
            </a:avLst>
          </a:prstGeom>
          <a:solidFill>
            <a:srgbClr val="B0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2" y="908060"/>
            <a:ext cx="10972800" cy="5400674"/>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Rectangle 5"/>
          <p:cNvSpPr>
            <a:spLocks noGrp="1" noChangeArrowheads="1"/>
          </p:cNvSpPr>
          <p:nvPr>
            <p:ph type="ftr" sz="quarter" idx="10"/>
          </p:nvPr>
        </p:nvSpPr>
        <p:spPr>
          <a:xfrm>
            <a:off x="4368801" y="6381752"/>
            <a:ext cx="3744385" cy="268288"/>
          </a:xfrm>
          <a:prstGeom prst="rect">
            <a:avLst/>
          </a:prstGeom>
        </p:spPr>
        <p:txBody>
          <a:bodyPr/>
          <a:lstStyle>
            <a:lvl1pPr>
              <a:defRPr b="1" i="1"/>
            </a:lvl1pPr>
          </a:lstStyle>
          <a:p>
            <a:pPr>
              <a:defRPr/>
            </a:pPr>
            <a:endParaRPr lang="en-US" altLang="zh-CN" dirty="0"/>
          </a:p>
        </p:txBody>
      </p:sp>
      <p:sp>
        <p:nvSpPr>
          <p:cNvPr id="4" name="Rectangle 6"/>
          <p:cNvSpPr>
            <a:spLocks noGrp="1" noChangeArrowheads="1"/>
          </p:cNvSpPr>
          <p:nvPr>
            <p:ph type="sldNum" sz="quarter" idx="11"/>
          </p:nvPr>
        </p:nvSpPr>
        <p:spPr/>
        <p:txBody>
          <a:bodyPr/>
          <a:lstStyle>
            <a:lvl1pPr>
              <a:defRPr i="0"/>
            </a:lvl1pPr>
          </a:lstStyle>
          <a:p>
            <a:pPr>
              <a:defRPr/>
            </a:pPr>
            <a:fld id="{91A79241-C1BE-4FDF-A806-6158966B759E}" type="slidenum">
              <a:rPr lang="en-US" altLang="zh-CN" smtClean="0"/>
            </a:fld>
            <a:endParaRPr lang="en-US" altLang="zh-CN"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6" name="Slide Number Placeholder 6"/>
          <p:cNvSpPr txBox="1"/>
          <p:nvPr userDrawn="1"/>
        </p:nvSpPr>
        <p:spPr>
          <a:xfrm>
            <a:off x="11415919" y="6497960"/>
            <a:ext cx="769047" cy="360040"/>
          </a:xfrm>
          <a:prstGeom prst="rect">
            <a:avLst/>
          </a:prstGeom>
        </p:spPr>
        <p:txBody>
          <a:bodyPr/>
          <a:lstStyle>
            <a:defPPr>
              <a:defRPr lang="zh-CN"/>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fld id="{C1654822-CBA3-4BDF-80A9-3FE33B17E59A}" type="slidenum">
              <a:rPr kumimoji="0" lang="en-US" sz="1400" b="0" i="0" u="none" strike="noStrike" kern="1200" cap="none" spc="0" normalizeH="0" baseline="0" noProof="0" smtClean="0">
                <a:ln>
                  <a:noFill/>
                </a:ln>
                <a:solidFill>
                  <a:prstClr val="black"/>
                </a:solidFill>
                <a:effectLst/>
                <a:uLnTx/>
                <a:uFillTx/>
                <a:latin typeface="Calibri" panose="020F0502020204030204"/>
                <a:ea typeface="微软雅黑" panose="020B0503020204020204" pitchFamily="34" charset="-122"/>
                <a:cs typeface="+mn-cs"/>
              </a:rPr>
            </a:fld>
            <a:endParaRPr kumimoji="0" lang="en-US" sz="1400" b="0" i="0" u="none" strike="noStrike" kern="1200" cap="none" spc="0" normalizeH="0" baseline="0" noProof="0" dirty="0">
              <a:ln>
                <a:noFill/>
              </a:ln>
              <a:solidFill>
                <a:prstClr val="black"/>
              </a:solidFill>
              <a:effectLst/>
              <a:uLnTx/>
              <a:uFillTx/>
              <a:latin typeface="Calibri" panose="020F0502020204030204"/>
              <a:ea typeface="微软雅黑" panose="020B0503020204020204" pitchFamily="34" charset="-122"/>
              <a:cs typeface="+mn-c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908049"/>
            <a:ext cx="10972800" cy="649288"/>
          </a:xfrm>
          <a:prstGeom prst="rect">
            <a:avLst/>
          </a:prstGeo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609600" y="1782765"/>
            <a:ext cx="10972800" cy="4525963"/>
          </a:xfrm>
          <a:prstGeom prst="rect">
            <a:avLst/>
          </a:prstGeom>
        </p:spPr>
        <p:txBody>
          <a:bodyPr/>
          <a:lstStyle/>
          <a:p>
            <a:pPr lvl="0"/>
            <a:endParaRPr lang="zh-CN" altLang="en-US" noProof="0"/>
          </a:p>
        </p:txBody>
      </p:sp>
      <p:sp>
        <p:nvSpPr>
          <p:cNvPr id="4" name="Rectangle 5"/>
          <p:cNvSpPr>
            <a:spLocks noGrp="1" noChangeArrowheads="1"/>
          </p:cNvSpPr>
          <p:nvPr>
            <p:ph type="ftr" sz="quarter" idx="10"/>
          </p:nvPr>
        </p:nvSpPr>
        <p:spPr>
          <a:xfrm>
            <a:off x="4368814" y="6381751"/>
            <a:ext cx="3743569" cy="268288"/>
          </a:xfrm>
          <a:prstGeom prst="rect">
            <a:avLst/>
          </a:prstGeom>
        </p:spPr>
        <p:txBody>
          <a:bodyPr/>
          <a:lstStyle>
            <a:lvl1pPr>
              <a:defRPr/>
            </a:lvl1pPr>
          </a:lstStyle>
          <a:p>
            <a:pPr>
              <a:defRPr/>
            </a:pPr>
            <a:endParaRPr lang="en-US"/>
          </a:p>
        </p:txBody>
      </p:sp>
      <p:sp>
        <p:nvSpPr>
          <p:cNvPr id="5" name="Rectangle 6"/>
          <p:cNvSpPr>
            <a:spLocks noGrp="1" noChangeArrowheads="1"/>
          </p:cNvSpPr>
          <p:nvPr>
            <p:ph type="sldNum" sz="quarter" idx="11"/>
          </p:nvPr>
        </p:nvSpPr>
        <p:spPr>
          <a:xfrm>
            <a:off x="8401540" y="6381751"/>
            <a:ext cx="1295400" cy="268288"/>
          </a:xfrm>
          <a:prstGeom prst="rect">
            <a:avLst/>
          </a:prstGeom>
        </p:spPr>
        <p:txBody>
          <a:bodyPr/>
          <a:lstStyle>
            <a:lvl1pPr>
              <a:defRPr/>
            </a:lvl1pPr>
          </a:lstStyle>
          <a:p>
            <a:pPr>
              <a:defRPr/>
            </a:pPr>
            <a:fld id="{48A95175-799F-44CB-AF0D-BA7F2AF08FCD}" type="slidenum">
              <a:rPr lang="en-US"/>
            </a:fld>
            <a:endParaRPr lang="en-US"/>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空白">
    <p:spTree>
      <p:nvGrpSpPr>
        <p:cNvPr id="1" name=""/>
        <p:cNvGrpSpPr/>
        <p:nvPr/>
      </p:nvGrpSpPr>
      <p:grpSpPr>
        <a:xfrm>
          <a:off x="0" y="0"/>
          <a:ext cx="0" cy="0"/>
          <a:chOff x="0" y="0"/>
          <a:chExt cx="0" cy="0"/>
        </a:xfrm>
      </p:grpSpPr>
      <p:sp>
        <p:nvSpPr>
          <p:cNvPr id="5" name="标题 1"/>
          <p:cNvSpPr>
            <a:spLocks noGrp="1"/>
          </p:cNvSpPr>
          <p:nvPr>
            <p:ph type="title"/>
          </p:nvPr>
        </p:nvSpPr>
        <p:spPr>
          <a:xfrm>
            <a:off x="872893" y="27521"/>
            <a:ext cx="10972800" cy="728700"/>
          </a:xfrm>
          <a:prstGeom prst="rect">
            <a:avLst/>
          </a:prstGeom>
        </p:spPr>
        <p:txBody>
          <a:bodyPr anchor="ctr"/>
          <a:lstStyle>
            <a:lvl1pPr>
              <a:defRPr sz="2700">
                <a:latin typeface="微软雅黑" panose="020B0503020204020204" pitchFamily="34" charset="-122"/>
                <a:ea typeface="微软雅黑" panose="020B0503020204020204" pitchFamily="34" charset="-122"/>
              </a:defRPr>
            </a:lvl1pPr>
          </a:lstStyle>
          <a:p>
            <a:r>
              <a:rPr lang="zh-CN" altLang="en-US"/>
              <a:t>单击此处编辑母版标题样式</a:t>
            </a:r>
            <a:endParaRPr lang="zh-CN" altLang="en-US"/>
          </a:p>
        </p:txBody>
      </p:sp>
      <p:sp>
        <p:nvSpPr>
          <p:cNvPr id="3" name="日期占位符 3"/>
          <p:cNvSpPr>
            <a:spLocks noGrp="1"/>
          </p:cNvSpPr>
          <p:nvPr>
            <p:ph type="dt" sz="half" idx="10"/>
          </p:nvPr>
        </p:nvSpPr>
        <p:spPr>
          <a:xfrm>
            <a:off x="609600" y="6356353"/>
            <a:ext cx="2844800" cy="365125"/>
          </a:xfrm>
          <a:prstGeom prst="rect">
            <a:avLst/>
          </a:prstGeom>
        </p:spPr>
        <p:txBody>
          <a:bodyPr vert="horz" wrap="square" lIns="91440" tIns="45720" rIns="91440" bIns="45720" numCol="1" anchor="t" anchorCtr="0" compatLnSpc="1"/>
          <a:lstStyle>
            <a:lvl1pPr>
              <a:defRPr>
                <a:latin typeface="Arial" panose="020B0604020202020204" pitchFamily="34" charset="0"/>
                <a:ea typeface="宋体" panose="02010600030101010101" pitchFamily="2" charset="-122"/>
              </a:defRPr>
            </a:lvl1pPr>
          </a:lstStyle>
          <a:p>
            <a:pPr>
              <a:defRPr/>
            </a:pPr>
            <a:fld id="{1011449D-1997-4A0C-81B9-88E17CCF3C6A}" type="datetime1">
              <a:rPr lang="zh-CN" altLang="en-US" smtClean="0"/>
            </a:fld>
            <a:endParaRPr lang="zh-CN" altLang="en-US"/>
          </a:p>
        </p:txBody>
      </p:sp>
      <p:sp>
        <p:nvSpPr>
          <p:cNvPr id="4" name="页脚占位符 4"/>
          <p:cNvSpPr>
            <a:spLocks noGrp="1"/>
          </p:cNvSpPr>
          <p:nvPr>
            <p:ph type="ftr" sz="quarter" idx="11"/>
          </p:nvPr>
        </p:nvSpPr>
        <p:spPr>
          <a:xfrm>
            <a:off x="4165600" y="6356353"/>
            <a:ext cx="3860800" cy="365125"/>
          </a:xfrm>
          <a:prstGeom prst="rect">
            <a:avLst/>
          </a:prstGeom>
        </p:spPr>
        <p:txBody>
          <a:bodyPr vert="horz" wrap="square" lIns="91440" tIns="45720" rIns="91440" bIns="45720" numCol="1" anchor="t" anchorCtr="0" compatLnSpc="1"/>
          <a:lstStyle>
            <a:lvl1pPr>
              <a:defRPr>
                <a:latin typeface="Arial" panose="020B0604020202020204" pitchFamily="34" charset="0"/>
                <a:ea typeface="宋体" panose="02010600030101010101" pitchFamily="2" charset="-122"/>
              </a:defRPr>
            </a:lvl1pPr>
          </a:lstStyle>
          <a:p>
            <a:pPr>
              <a:defRPr/>
            </a:pPr>
            <a:endParaRPr lang="zh-CN" altLang="en-US"/>
          </a:p>
        </p:txBody>
      </p:sp>
      <p:sp>
        <p:nvSpPr>
          <p:cNvPr id="6" name="灯片编号占位符 5"/>
          <p:cNvSpPr>
            <a:spLocks noGrp="1"/>
          </p:cNvSpPr>
          <p:nvPr>
            <p:ph type="sldNum" sz="quarter" idx="12"/>
          </p:nvPr>
        </p:nvSpPr>
        <p:spPr>
          <a:xfrm>
            <a:off x="8737600" y="6356353"/>
            <a:ext cx="2844800" cy="365125"/>
          </a:xfrm>
          <a:prstGeom prst="rect">
            <a:avLst/>
          </a:prstGeom>
        </p:spPr>
        <p:txBody>
          <a:bodyPr vert="horz" wrap="square" lIns="91440" tIns="45720" rIns="91440" bIns="45720" numCol="1" anchor="t" anchorCtr="0" compatLnSpc="1"/>
          <a:lstStyle>
            <a:lvl1pPr algn="ctr">
              <a:defRPr>
                <a:latin typeface="Arial" panose="020B0604020202020204" pitchFamily="34" charset="0"/>
                <a:ea typeface="宋体" panose="02010600030101010101" pitchFamily="2" charset="-122"/>
              </a:defRPr>
            </a:lvl1pPr>
          </a:lstStyle>
          <a:p>
            <a:pPr>
              <a:defRPr/>
            </a:pPr>
            <a:fld id="{567F07DF-D3C8-44A5-BBF0-CF2F2C9694D1}" type="slidenum">
              <a:rPr lang="zh-CN" altLang="en-US"/>
            </a:fld>
            <a:endParaRPr lang="zh-CN" altLang="en-US"/>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sz="half" idx="1"/>
          </p:nvPr>
        </p:nvSpPr>
        <p:spPr>
          <a:xfrm>
            <a:off x="374651" y="1143000"/>
            <a:ext cx="5619749" cy="50292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1" y="1143000"/>
            <a:ext cx="5619751" cy="502920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3"/>
          <p:cNvSpPr>
            <a:spLocks noGrp="1" noChangeArrowheads="1"/>
          </p:cNvSpPr>
          <p:nvPr>
            <p:ph type="dt" sz="half" idx="10"/>
          </p:nvPr>
        </p:nvSpPr>
        <p:spPr>
          <a:xfrm>
            <a:off x="914400" y="6248400"/>
            <a:ext cx="2540000" cy="457200"/>
          </a:xfrm>
          <a:prstGeom prst="rect">
            <a:avLst/>
          </a:prstGeom>
        </p:spPr>
        <p:txBody>
          <a:bodyPr/>
          <a:lstStyle>
            <a:lvl1pPr>
              <a:defRPr/>
            </a:lvl1pPr>
          </a:lstStyle>
          <a:p>
            <a:pPr>
              <a:defRPr/>
            </a:pPr>
            <a:fld id="{14871008-5F80-4A92-B87D-9D24FD40941A}" type="datetime1">
              <a:rPr lang="zh-CN" altLang="en-US" smtClean="0"/>
            </a:fld>
            <a:endParaRPr lang="en-US" altLang="zh-CN"/>
          </a:p>
        </p:txBody>
      </p:sp>
      <p:sp>
        <p:nvSpPr>
          <p:cNvPr id="6" name="Rectangle 4"/>
          <p:cNvSpPr>
            <a:spLocks noGrp="1" noChangeArrowheads="1"/>
          </p:cNvSpPr>
          <p:nvPr>
            <p:ph type="ftr" sz="quarter" idx="11"/>
          </p:nvPr>
        </p:nvSpPr>
        <p:spPr/>
        <p:txBody>
          <a:bodyPr/>
          <a:lstStyle>
            <a:lvl1pPr>
              <a:defRPr/>
            </a:lvl1pPr>
          </a:lstStyle>
          <a:p>
            <a:pPr>
              <a:defRPr/>
            </a:pPr>
            <a:endParaRPr lang="en-US" altLang="zh-CN"/>
          </a:p>
        </p:txBody>
      </p:sp>
      <p:sp>
        <p:nvSpPr>
          <p:cNvPr id="7" name="Rectangle 5"/>
          <p:cNvSpPr>
            <a:spLocks noGrp="1" noChangeArrowheads="1"/>
          </p:cNvSpPr>
          <p:nvPr>
            <p:ph type="sldNum" sz="quarter" idx="12"/>
          </p:nvPr>
        </p:nvSpPr>
        <p:spPr/>
        <p:txBody>
          <a:bodyPr/>
          <a:lstStyle>
            <a:lvl1pPr>
              <a:defRPr/>
            </a:lvl1pPr>
          </a:lstStyle>
          <a:p>
            <a:pPr>
              <a:defRPr/>
            </a:pPr>
            <a:fld id="{75938167-C5DB-4D7B-A85A-8D782D67D2BB}" type="slidenum">
              <a:rPr lang="en-US" altLang="zh-CN"/>
            </a:fld>
            <a:endParaRPr lang="en-US" altLang="zh-CN"/>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59008" cy="1143000"/>
          </a:xfrm>
        </p:spPr>
        <p:txBody>
          <a:bodyPr>
            <a:normAutofit/>
          </a:bodyPr>
          <a:lstStyle>
            <a:lvl1pPr>
              <a:defRPr sz="28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4" name="灯片编号占位符 5"/>
          <p:cNvSpPr>
            <a:spLocks noGrp="1"/>
          </p:cNvSpPr>
          <p:nvPr>
            <p:ph type="sldNum" sz="quarter" idx="4"/>
          </p:nvPr>
        </p:nvSpPr>
        <p:spPr>
          <a:xfrm>
            <a:off x="9264352" y="6356351"/>
            <a:ext cx="2844800" cy="365125"/>
          </a:xfrm>
          <a:prstGeom prst="rect">
            <a:avLst/>
          </a:prstGeom>
        </p:spPr>
        <p:txBody>
          <a:bodyPr vert="horz" lIns="91440" tIns="45720" rIns="91440" bIns="45720" rtlCol="0" anchor="ctr"/>
          <a:lstStyle>
            <a:lvl1pPr algn="r">
              <a:defRPr sz="1400" baseline="0">
                <a:solidFill>
                  <a:schemeClr val="tx1"/>
                </a:solidFill>
              </a:defRPr>
            </a:lvl1pPr>
          </a:lstStyle>
          <a:p>
            <a:fld id="{0C913308-F349-4B6D-A68A-DD1791B4A57B}" type="slidenum">
              <a:rPr lang="zh-CN" altLang="en-US" smtClean="0"/>
            </a:fld>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400" b="1">
                <a:solidFill>
                  <a:schemeClr val="tx1"/>
                </a:solidFill>
                <a:latin typeface="微软雅黑" panose="020B0503020204020204" pitchFamily="34" charset="-122"/>
                <a:ea typeface="微软雅黑" panose="020B0503020204020204" pitchFamily="34" charset="-122"/>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668B78EF-6BD9-4DA0-AA36-A020F5DC79F1}" type="slidenum">
              <a:rPr kumimoji="0" lang="zh-CN" altLang="en-US" sz="1400" b="1" i="0" u="none" strike="noStrike" kern="1200" cap="none" spc="0" normalizeH="0" baseline="0" noProof="0" smtClean="0">
                <a:ln>
                  <a:noFill/>
                </a:ln>
                <a:solidFill>
                  <a:prstClr val="black"/>
                </a:solidFill>
                <a:effectLst/>
                <a:uLnTx/>
                <a:uFillTx/>
                <a:latin typeface="微软雅黑" panose="020B0503020204020204" pitchFamily="34" charset="-122"/>
                <a:ea typeface="微软雅黑" panose="020B0503020204020204" pitchFamily="34" charset="-122"/>
                <a:cs typeface="+mn-cs"/>
              </a:rPr>
            </a:fld>
            <a:endParaRPr kumimoji="0" lang="zh-CN" altLang="en-US" sz="1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15B7C18E-2EDC-4B36-9261-F717DBB188E3}"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88" y="1"/>
            <a:ext cx="932543"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3.</a:t>
            </a:r>
            <a:r>
              <a:rPr lang="zh-CN" altLang="en-US" sz="1200" dirty="0">
                <a:solidFill>
                  <a:prstClr val="white"/>
                </a:solidFill>
                <a:latin typeface="微软雅黑" panose="020B0503020204020204" pitchFamily="34" charset="-122"/>
                <a:ea typeface="微软雅黑" panose="020B0503020204020204" pitchFamily="34" charset="-122"/>
              </a:rPr>
              <a:t>销售分析</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3"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24"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56"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6" name="文本框 15"/>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818254" y="1"/>
            <a:ext cx="1506880"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6_标题幻灯片">
    <p:bg>
      <p:bgRef idx="1001">
        <a:schemeClr val="bg1"/>
      </p:bgRef>
    </p:bg>
    <p:spTree>
      <p:nvGrpSpPr>
        <p:cNvPr id="1" name=""/>
        <p:cNvGrpSpPr/>
        <p:nvPr/>
      </p:nvGrpSpPr>
      <p:grpSpPr>
        <a:xfrm>
          <a:off x="0" y="0"/>
          <a:ext cx="0" cy="0"/>
          <a:chOff x="0" y="0"/>
          <a:chExt cx="0" cy="0"/>
        </a:xfrm>
      </p:grpSpPr>
      <p:grpSp>
        <p:nvGrpSpPr>
          <p:cNvPr id="7" name="组合 6"/>
          <p:cNvGrpSpPr/>
          <p:nvPr userDrawn="1"/>
        </p:nvGrpSpPr>
        <p:grpSpPr>
          <a:xfrm>
            <a:off x="0" y="630935"/>
            <a:ext cx="12186000" cy="61200"/>
            <a:chOff x="0" y="1883663"/>
            <a:chExt cx="12186000" cy="61200"/>
          </a:xfrm>
        </p:grpSpPr>
        <p:sp>
          <p:nvSpPr>
            <p:cNvPr id="8" name="矩形 7"/>
            <p:cNvSpPr/>
            <p:nvPr userDrawn="1"/>
          </p:nvSpPr>
          <p:spPr>
            <a:xfrm>
              <a:off x="0" y="1883663"/>
              <a:ext cx="2592000" cy="61200"/>
            </a:xfrm>
            <a:prstGeom prst="rect">
              <a:avLst/>
            </a:prstGeom>
            <a:solidFill>
              <a:srgbClr val="AE263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sp>
          <p:nvSpPr>
            <p:cNvPr id="9" name="矩形 8"/>
            <p:cNvSpPr/>
            <p:nvPr userDrawn="1"/>
          </p:nvSpPr>
          <p:spPr>
            <a:xfrm>
              <a:off x="2592000" y="1883663"/>
              <a:ext cx="9594000" cy="61200"/>
            </a:xfrm>
            <a:prstGeom prst="rect">
              <a:avLst/>
            </a:prstGeom>
            <a:solidFill>
              <a:srgbClr val="BCBDB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grpSp>
      <p:pic>
        <p:nvPicPr>
          <p:cNvPr id="10" name="图片 9"/>
          <p:cNvPicPr>
            <a:picLocks noChangeAspect="1"/>
          </p:cNvPicPr>
          <p:nvPr userDrawn="1"/>
        </p:nvPicPr>
        <p:blipFill>
          <a:blip r:embed="rId2"/>
          <a:stretch>
            <a:fillRect/>
          </a:stretch>
        </p:blipFill>
        <p:spPr>
          <a:xfrm>
            <a:off x="182880" y="82296"/>
            <a:ext cx="2181225" cy="457200"/>
          </a:xfrm>
          <a:prstGeom prst="rect">
            <a:avLst/>
          </a:prstGeom>
        </p:spPr>
      </p:pic>
      <p:pic>
        <p:nvPicPr>
          <p:cNvPr id="11" name="图片 10"/>
          <p:cNvPicPr>
            <a:picLocks noChangeAspect="1"/>
          </p:cNvPicPr>
          <p:nvPr userDrawn="1"/>
        </p:nvPicPr>
        <p:blipFill>
          <a:blip r:embed="rId3"/>
          <a:stretch>
            <a:fillRect/>
          </a:stretch>
        </p:blipFill>
        <p:spPr>
          <a:xfrm>
            <a:off x="9637395" y="265367"/>
            <a:ext cx="2152650" cy="219075"/>
          </a:xfrm>
          <a:prstGeom prst="rect">
            <a:avLst/>
          </a:prstGeom>
        </p:spPr>
      </p:pic>
      <p:sp>
        <p:nvSpPr>
          <p:cNvPr id="13" name="灯片编号占位符 6"/>
          <p:cNvSpPr>
            <a:spLocks noGrp="1"/>
          </p:cNvSpPr>
          <p:nvPr>
            <p:ph type="sldNum" sz="quarter" idx="12"/>
          </p:nvPr>
        </p:nvSpPr>
        <p:spPr>
          <a:xfrm>
            <a:off x="9046845" y="6492875"/>
            <a:ext cx="2743200" cy="365125"/>
          </a:xfrm>
          <a:prstGeom prst="rect">
            <a:avLst/>
          </a:prstGeom>
        </p:spPr>
        <p:txBody>
          <a:bodyPr/>
          <a:lstStyle>
            <a:lvl1pPr algn="r">
              <a:defRPr sz="1400">
                <a:solidFill>
                  <a:schemeClr val="accent4">
                    <a:lumMod val="50000"/>
                  </a:schemeClr>
                </a:solidFill>
              </a:defRPr>
            </a:lvl1pPr>
          </a:lstStyle>
          <a:p>
            <a:fld id="{D8576006-F7A8-480F-AEFB-581130D7280C}"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8_标题幻灯片">
    <p:bg>
      <p:bgRef idx="1001">
        <a:schemeClr val="bg1"/>
      </p:bgRef>
    </p:bg>
    <p:spTree>
      <p:nvGrpSpPr>
        <p:cNvPr id="1" name=""/>
        <p:cNvGrpSpPr/>
        <p:nvPr/>
      </p:nvGrpSpPr>
      <p:grpSpPr>
        <a:xfrm>
          <a:off x="0" y="0"/>
          <a:ext cx="0" cy="0"/>
          <a:chOff x="0" y="0"/>
          <a:chExt cx="0" cy="0"/>
        </a:xfrm>
      </p:grpSpPr>
      <p:grpSp>
        <p:nvGrpSpPr>
          <p:cNvPr id="7" name="组合 6"/>
          <p:cNvGrpSpPr/>
          <p:nvPr userDrawn="1"/>
        </p:nvGrpSpPr>
        <p:grpSpPr>
          <a:xfrm>
            <a:off x="0" y="630935"/>
            <a:ext cx="12186000" cy="61200"/>
            <a:chOff x="0" y="1883663"/>
            <a:chExt cx="12186000" cy="61200"/>
          </a:xfrm>
        </p:grpSpPr>
        <p:sp>
          <p:nvSpPr>
            <p:cNvPr id="8" name="矩形 7"/>
            <p:cNvSpPr/>
            <p:nvPr userDrawn="1"/>
          </p:nvSpPr>
          <p:spPr>
            <a:xfrm>
              <a:off x="0" y="1883663"/>
              <a:ext cx="2592000" cy="61200"/>
            </a:xfrm>
            <a:prstGeom prst="rect">
              <a:avLst/>
            </a:prstGeom>
            <a:solidFill>
              <a:srgbClr val="AE263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sp>
          <p:nvSpPr>
            <p:cNvPr id="9" name="矩形 8"/>
            <p:cNvSpPr/>
            <p:nvPr userDrawn="1"/>
          </p:nvSpPr>
          <p:spPr>
            <a:xfrm>
              <a:off x="2592000" y="1883663"/>
              <a:ext cx="9594000" cy="61200"/>
            </a:xfrm>
            <a:prstGeom prst="rect">
              <a:avLst/>
            </a:prstGeom>
            <a:solidFill>
              <a:srgbClr val="BCBDB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grpSp>
      <p:pic>
        <p:nvPicPr>
          <p:cNvPr id="10" name="图片 9"/>
          <p:cNvPicPr>
            <a:picLocks noChangeAspect="1"/>
          </p:cNvPicPr>
          <p:nvPr userDrawn="1"/>
        </p:nvPicPr>
        <p:blipFill>
          <a:blip r:embed="rId2"/>
          <a:stretch>
            <a:fillRect/>
          </a:stretch>
        </p:blipFill>
        <p:spPr>
          <a:xfrm>
            <a:off x="182880" y="82296"/>
            <a:ext cx="2181225" cy="457200"/>
          </a:xfrm>
          <a:prstGeom prst="rect">
            <a:avLst/>
          </a:prstGeom>
        </p:spPr>
      </p:pic>
      <p:pic>
        <p:nvPicPr>
          <p:cNvPr id="11" name="图片 10"/>
          <p:cNvPicPr>
            <a:picLocks noChangeAspect="1"/>
          </p:cNvPicPr>
          <p:nvPr userDrawn="1"/>
        </p:nvPicPr>
        <p:blipFill>
          <a:blip r:embed="rId3"/>
          <a:stretch>
            <a:fillRect/>
          </a:stretch>
        </p:blipFill>
        <p:spPr>
          <a:xfrm>
            <a:off x="9637395" y="265367"/>
            <a:ext cx="2152650" cy="219075"/>
          </a:xfrm>
          <a:prstGeom prst="rect">
            <a:avLst/>
          </a:prstGeom>
        </p:spPr>
      </p:pic>
      <p:sp>
        <p:nvSpPr>
          <p:cNvPr id="13" name="灯片编号占位符 6"/>
          <p:cNvSpPr>
            <a:spLocks noGrp="1"/>
          </p:cNvSpPr>
          <p:nvPr>
            <p:ph type="sldNum" sz="quarter" idx="12"/>
          </p:nvPr>
        </p:nvSpPr>
        <p:spPr>
          <a:xfrm>
            <a:off x="9046845" y="6492875"/>
            <a:ext cx="2743200" cy="365125"/>
          </a:xfrm>
          <a:prstGeom prst="rect">
            <a:avLst/>
          </a:prstGeom>
        </p:spPr>
        <p:txBody>
          <a:bodyPr/>
          <a:lstStyle>
            <a:lvl1pPr algn="r">
              <a:defRPr sz="1400">
                <a:solidFill>
                  <a:schemeClr val="accent4">
                    <a:lumMod val="50000"/>
                  </a:schemeClr>
                </a:solidFill>
              </a:defRPr>
            </a:lvl1pPr>
          </a:lstStyle>
          <a:p>
            <a:fld id="{D8576006-F7A8-480F-AEFB-581130D7280C}"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9_标题幻灯片">
    <p:bg>
      <p:bgRef idx="1001">
        <a:schemeClr val="bg1"/>
      </p:bgRef>
    </p:bg>
    <p:spTree>
      <p:nvGrpSpPr>
        <p:cNvPr id="1" name=""/>
        <p:cNvGrpSpPr/>
        <p:nvPr/>
      </p:nvGrpSpPr>
      <p:grpSpPr>
        <a:xfrm>
          <a:off x="0" y="0"/>
          <a:ext cx="0" cy="0"/>
          <a:chOff x="0" y="0"/>
          <a:chExt cx="0" cy="0"/>
        </a:xfrm>
      </p:grpSpPr>
      <p:grpSp>
        <p:nvGrpSpPr>
          <p:cNvPr id="7" name="组合 6"/>
          <p:cNvGrpSpPr/>
          <p:nvPr userDrawn="1"/>
        </p:nvGrpSpPr>
        <p:grpSpPr>
          <a:xfrm>
            <a:off x="0" y="630935"/>
            <a:ext cx="12186000" cy="61200"/>
            <a:chOff x="0" y="1883663"/>
            <a:chExt cx="12186000" cy="61200"/>
          </a:xfrm>
        </p:grpSpPr>
        <p:sp>
          <p:nvSpPr>
            <p:cNvPr id="8" name="矩形 7"/>
            <p:cNvSpPr/>
            <p:nvPr userDrawn="1"/>
          </p:nvSpPr>
          <p:spPr>
            <a:xfrm>
              <a:off x="0" y="1883663"/>
              <a:ext cx="2592000" cy="61200"/>
            </a:xfrm>
            <a:prstGeom prst="rect">
              <a:avLst/>
            </a:prstGeom>
            <a:solidFill>
              <a:srgbClr val="AE263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sp>
          <p:nvSpPr>
            <p:cNvPr id="9" name="矩形 8"/>
            <p:cNvSpPr/>
            <p:nvPr userDrawn="1"/>
          </p:nvSpPr>
          <p:spPr>
            <a:xfrm>
              <a:off x="2592000" y="1883663"/>
              <a:ext cx="9594000" cy="61200"/>
            </a:xfrm>
            <a:prstGeom prst="rect">
              <a:avLst/>
            </a:prstGeom>
            <a:solidFill>
              <a:srgbClr val="BCBDB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grpSp>
      <p:pic>
        <p:nvPicPr>
          <p:cNvPr id="10" name="图片 9"/>
          <p:cNvPicPr>
            <a:picLocks noChangeAspect="1"/>
          </p:cNvPicPr>
          <p:nvPr userDrawn="1"/>
        </p:nvPicPr>
        <p:blipFill>
          <a:blip r:embed="rId2"/>
          <a:stretch>
            <a:fillRect/>
          </a:stretch>
        </p:blipFill>
        <p:spPr>
          <a:xfrm>
            <a:off x="182880" y="82296"/>
            <a:ext cx="2181225" cy="457200"/>
          </a:xfrm>
          <a:prstGeom prst="rect">
            <a:avLst/>
          </a:prstGeom>
        </p:spPr>
      </p:pic>
      <p:pic>
        <p:nvPicPr>
          <p:cNvPr id="11" name="图片 10"/>
          <p:cNvPicPr>
            <a:picLocks noChangeAspect="1"/>
          </p:cNvPicPr>
          <p:nvPr userDrawn="1"/>
        </p:nvPicPr>
        <p:blipFill>
          <a:blip r:embed="rId3"/>
          <a:stretch>
            <a:fillRect/>
          </a:stretch>
        </p:blipFill>
        <p:spPr>
          <a:xfrm>
            <a:off x="9637395" y="265367"/>
            <a:ext cx="2152650" cy="219075"/>
          </a:xfrm>
          <a:prstGeom prst="rect">
            <a:avLst/>
          </a:prstGeom>
        </p:spPr>
      </p:pic>
      <p:sp>
        <p:nvSpPr>
          <p:cNvPr id="13" name="灯片编号占位符 6"/>
          <p:cNvSpPr>
            <a:spLocks noGrp="1"/>
          </p:cNvSpPr>
          <p:nvPr>
            <p:ph type="sldNum" sz="quarter" idx="12"/>
          </p:nvPr>
        </p:nvSpPr>
        <p:spPr>
          <a:xfrm>
            <a:off x="9046845" y="6492875"/>
            <a:ext cx="2743200" cy="365125"/>
          </a:xfrm>
          <a:prstGeom prst="rect">
            <a:avLst/>
          </a:prstGeom>
        </p:spPr>
        <p:txBody>
          <a:bodyPr/>
          <a:lstStyle>
            <a:lvl1pPr algn="r">
              <a:defRPr sz="1400">
                <a:solidFill>
                  <a:schemeClr val="accent4">
                    <a:lumMod val="50000"/>
                  </a:schemeClr>
                </a:solidFill>
              </a:defRPr>
            </a:lvl1pPr>
          </a:lstStyle>
          <a:p>
            <a:fld id="{D8576006-F7A8-480F-AEFB-581130D7280C}"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0_标题幻灯片">
    <p:bg>
      <p:bgRef idx="1001">
        <a:schemeClr val="bg1"/>
      </p:bgRef>
    </p:bg>
    <p:spTree>
      <p:nvGrpSpPr>
        <p:cNvPr id="1" name=""/>
        <p:cNvGrpSpPr/>
        <p:nvPr/>
      </p:nvGrpSpPr>
      <p:grpSpPr>
        <a:xfrm>
          <a:off x="0" y="0"/>
          <a:ext cx="0" cy="0"/>
          <a:chOff x="0" y="0"/>
          <a:chExt cx="0" cy="0"/>
        </a:xfrm>
      </p:grpSpPr>
      <p:grpSp>
        <p:nvGrpSpPr>
          <p:cNvPr id="7" name="组合 6"/>
          <p:cNvGrpSpPr/>
          <p:nvPr userDrawn="1"/>
        </p:nvGrpSpPr>
        <p:grpSpPr>
          <a:xfrm>
            <a:off x="0" y="630935"/>
            <a:ext cx="12186000" cy="61200"/>
            <a:chOff x="0" y="1883663"/>
            <a:chExt cx="12186000" cy="61200"/>
          </a:xfrm>
        </p:grpSpPr>
        <p:sp>
          <p:nvSpPr>
            <p:cNvPr id="8" name="矩形 7"/>
            <p:cNvSpPr/>
            <p:nvPr userDrawn="1"/>
          </p:nvSpPr>
          <p:spPr>
            <a:xfrm>
              <a:off x="0" y="1883663"/>
              <a:ext cx="2592000" cy="61200"/>
            </a:xfrm>
            <a:prstGeom prst="rect">
              <a:avLst/>
            </a:prstGeom>
            <a:solidFill>
              <a:srgbClr val="AE263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sp>
          <p:nvSpPr>
            <p:cNvPr id="9" name="矩形 8"/>
            <p:cNvSpPr/>
            <p:nvPr userDrawn="1"/>
          </p:nvSpPr>
          <p:spPr>
            <a:xfrm>
              <a:off x="2592000" y="1883663"/>
              <a:ext cx="9594000" cy="61200"/>
            </a:xfrm>
            <a:prstGeom prst="rect">
              <a:avLst/>
            </a:prstGeom>
            <a:solidFill>
              <a:srgbClr val="BCBDB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grpSp>
      <p:pic>
        <p:nvPicPr>
          <p:cNvPr id="10" name="图片 9"/>
          <p:cNvPicPr>
            <a:picLocks noChangeAspect="1"/>
          </p:cNvPicPr>
          <p:nvPr userDrawn="1"/>
        </p:nvPicPr>
        <p:blipFill>
          <a:blip r:embed="rId2"/>
          <a:stretch>
            <a:fillRect/>
          </a:stretch>
        </p:blipFill>
        <p:spPr>
          <a:xfrm>
            <a:off x="182880" y="82296"/>
            <a:ext cx="2181225" cy="457200"/>
          </a:xfrm>
          <a:prstGeom prst="rect">
            <a:avLst/>
          </a:prstGeom>
        </p:spPr>
      </p:pic>
      <p:pic>
        <p:nvPicPr>
          <p:cNvPr id="11" name="图片 10"/>
          <p:cNvPicPr>
            <a:picLocks noChangeAspect="1"/>
          </p:cNvPicPr>
          <p:nvPr userDrawn="1"/>
        </p:nvPicPr>
        <p:blipFill>
          <a:blip r:embed="rId3"/>
          <a:stretch>
            <a:fillRect/>
          </a:stretch>
        </p:blipFill>
        <p:spPr>
          <a:xfrm>
            <a:off x="9637395" y="265367"/>
            <a:ext cx="2152650" cy="219075"/>
          </a:xfrm>
          <a:prstGeom prst="rect">
            <a:avLst/>
          </a:prstGeom>
        </p:spPr>
      </p:pic>
      <p:sp>
        <p:nvSpPr>
          <p:cNvPr id="13" name="灯片编号占位符 6"/>
          <p:cNvSpPr>
            <a:spLocks noGrp="1"/>
          </p:cNvSpPr>
          <p:nvPr>
            <p:ph type="sldNum" sz="quarter" idx="12"/>
          </p:nvPr>
        </p:nvSpPr>
        <p:spPr>
          <a:xfrm>
            <a:off x="9046845" y="6492875"/>
            <a:ext cx="2743200" cy="365125"/>
          </a:xfrm>
          <a:prstGeom prst="rect">
            <a:avLst/>
          </a:prstGeom>
        </p:spPr>
        <p:txBody>
          <a:bodyPr/>
          <a:lstStyle>
            <a:lvl1pPr algn="r">
              <a:defRPr sz="1400">
                <a:solidFill>
                  <a:schemeClr val="accent4">
                    <a:lumMod val="50000"/>
                  </a:schemeClr>
                </a:solidFill>
              </a:defRPr>
            </a:lvl1pPr>
          </a:lstStyle>
          <a:p>
            <a:fld id="{D8576006-F7A8-480F-AEFB-581130D7280C}"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2_标题幻灯片">
    <p:bg>
      <p:bgRef idx="1001">
        <a:schemeClr val="bg1"/>
      </p:bgRef>
    </p:bg>
    <p:spTree>
      <p:nvGrpSpPr>
        <p:cNvPr id="1" name=""/>
        <p:cNvGrpSpPr/>
        <p:nvPr/>
      </p:nvGrpSpPr>
      <p:grpSpPr>
        <a:xfrm>
          <a:off x="0" y="0"/>
          <a:ext cx="0" cy="0"/>
          <a:chOff x="0" y="0"/>
          <a:chExt cx="0" cy="0"/>
        </a:xfrm>
      </p:grpSpPr>
      <p:grpSp>
        <p:nvGrpSpPr>
          <p:cNvPr id="7" name="组合 6"/>
          <p:cNvGrpSpPr/>
          <p:nvPr userDrawn="1"/>
        </p:nvGrpSpPr>
        <p:grpSpPr>
          <a:xfrm>
            <a:off x="0" y="630935"/>
            <a:ext cx="12186000" cy="61200"/>
            <a:chOff x="0" y="1883663"/>
            <a:chExt cx="12186000" cy="61200"/>
          </a:xfrm>
        </p:grpSpPr>
        <p:sp>
          <p:nvSpPr>
            <p:cNvPr id="8" name="矩形 7"/>
            <p:cNvSpPr/>
            <p:nvPr userDrawn="1"/>
          </p:nvSpPr>
          <p:spPr>
            <a:xfrm>
              <a:off x="0" y="1883663"/>
              <a:ext cx="2592000" cy="61200"/>
            </a:xfrm>
            <a:prstGeom prst="rect">
              <a:avLst/>
            </a:prstGeom>
            <a:solidFill>
              <a:srgbClr val="AE263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sp>
          <p:nvSpPr>
            <p:cNvPr id="9" name="矩形 8"/>
            <p:cNvSpPr/>
            <p:nvPr userDrawn="1"/>
          </p:nvSpPr>
          <p:spPr>
            <a:xfrm>
              <a:off x="2592000" y="1883663"/>
              <a:ext cx="9594000" cy="61200"/>
            </a:xfrm>
            <a:prstGeom prst="rect">
              <a:avLst/>
            </a:prstGeom>
            <a:solidFill>
              <a:srgbClr val="BCBDBF"/>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CN" altLang="en-US" dirty="0">
                <a:solidFill>
                  <a:schemeClr val="bg1"/>
                </a:solidFill>
                <a:latin typeface="+mj-ea"/>
                <a:ea typeface="+mj-ea"/>
              </a:endParaRPr>
            </a:p>
          </p:txBody>
        </p:sp>
      </p:grpSp>
      <p:pic>
        <p:nvPicPr>
          <p:cNvPr id="10" name="图片 9"/>
          <p:cNvPicPr>
            <a:picLocks noChangeAspect="1"/>
          </p:cNvPicPr>
          <p:nvPr userDrawn="1"/>
        </p:nvPicPr>
        <p:blipFill>
          <a:blip r:embed="rId2"/>
          <a:stretch>
            <a:fillRect/>
          </a:stretch>
        </p:blipFill>
        <p:spPr>
          <a:xfrm>
            <a:off x="182880" y="82296"/>
            <a:ext cx="2181225" cy="457200"/>
          </a:xfrm>
          <a:prstGeom prst="rect">
            <a:avLst/>
          </a:prstGeom>
        </p:spPr>
      </p:pic>
      <p:pic>
        <p:nvPicPr>
          <p:cNvPr id="11" name="图片 10"/>
          <p:cNvPicPr>
            <a:picLocks noChangeAspect="1"/>
          </p:cNvPicPr>
          <p:nvPr userDrawn="1"/>
        </p:nvPicPr>
        <p:blipFill>
          <a:blip r:embed="rId3"/>
          <a:stretch>
            <a:fillRect/>
          </a:stretch>
        </p:blipFill>
        <p:spPr>
          <a:xfrm>
            <a:off x="9637395" y="265367"/>
            <a:ext cx="2152650" cy="219075"/>
          </a:xfrm>
          <a:prstGeom prst="rect">
            <a:avLst/>
          </a:prstGeom>
        </p:spPr>
      </p:pic>
      <p:sp>
        <p:nvSpPr>
          <p:cNvPr id="13" name="灯片编号占位符 6"/>
          <p:cNvSpPr>
            <a:spLocks noGrp="1"/>
          </p:cNvSpPr>
          <p:nvPr>
            <p:ph type="sldNum" sz="quarter" idx="12"/>
          </p:nvPr>
        </p:nvSpPr>
        <p:spPr>
          <a:xfrm>
            <a:off x="9046845" y="6492875"/>
            <a:ext cx="2743200" cy="365125"/>
          </a:xfrm>
          <a:prstGeom prst="rect">
            <a:avLst/>
          </a:prstGeom>
        </p:spPr>
        <p:txBody>
          <a:bodyPr/>
          <a:lstStyle>
            <a:lvl1pPr algn="r">
              <a:defRPr sz="1400">
                <a:solidFill>
                  <a:schemeClr val="accent4">
                    <a:lumMod val="50000"/>
                  </a:schemeClr>
                </a:solidFill>
              </a:defRPr>
            </a:lvl1pPr>
          </a:lstStyle>
          <a:p>
            <a:fld id="{D8576006-F7A8-480F-AEFB-581130D7280C}"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8" name="标题 1"/>
          <p:cNvSpPr>
            <a:spLocks noGrp="1"/>
          </p:cNvSpPr>
          <p:nvPr>
            <p:ph type="title"/>
          </p:nvPr>
        </p:nvSpPr>
        <p:spPr/>
        <p:txBody>
          <a:bodyPr/>
          <a:lstStyle/>
          <a:p>
            <a:r>
              <a:rPr lang="zh-CN" altLang="en-US"/>
              <a:t>单击此处编辑母版标题样式</a:t>
            </a:r>
            <a:endParaRPr lang="zh-CN" altLang="en-US"/>
          </a:p>
        </p:txBody>
      </p:sp>
      <p:sp>
        <p:nvSpPr>
          <p:cNvPr id="9"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 name="日期占位符 3"/>
          <p:cNvSpPr>
            <a:spLocks noGrp="1"/>
          </p:cNvSpPr>
          <p:nvPr>
            <p:ph type="dt" sz="half" idx="10"/>
          </p:nvPr>
        </p:nvSpPr>
        <p:spPr/>
        <p:txBody>
          <a:bodyPr/>
          <a:lstStyle/>
          <a:p>
            <a:pPr defTabSz="1219200"/>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11" name="页脚占位符 4"/>
          <p:cNvSpPr>
            <a:spLocks noGrp="1"/>
          </p:cNvSpPr>
          <p:nvPr>
            <p:ph type="ftr" sz="quarter" idx="11"/>
          </p:nvPr>
        </p:nvSpPr>
        <p:spPr/>
        <p:txBody>
          <a:bodyPr/>
          <a:lstStyle/>
          <a:p>
            <a:pPr defTabSz="1219200"/>
            <a:endParaRPr lang="zh-CN" altLang="en-US">
              <a:solidFill>
                <a:prstClr val="black">
                  <a:tint val="75000"/>
                </a:prstClr>
              </a:solidFill>
            </a:endParaRPr>
          </a:p>
        </p:txBody>
      </p:sp>
      <p:sp>
        <p:nvSpPr>
          <p:cNvPr id="12" name="灯片编号占位符 5"/>
          <p:cNvSpPr>
            <a:spLocks noGrp="1"/>
          </p:cNvSpPr>
          <p:nvPr>
            <p:ph type="sldNum" sz="quarter" idx="12"/>
          </p:nvPr>
        </p:nvSpPr>
        <p:spPr/>
        <p:txBody>
          <a:bodyPr/>
          <a:lstStyle/>
          <a:p>
            <a:pPr defTabSz="1219200"/>
            <a:fld id="{0C913308-F349-4B6D-A68A-DD1791B4A57B}" type="slidenum">
              <a:rPr lang="en-US" altLang="zh-CN"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灯片编号占位符 6"/>
          <p:cNvSpPr>
            <a:spLocks noGrp="1"/>
          </p:cNvSpPr>
          <p:nvPr>
            <p:ph type="sldNum" sz="quarter" idx="4"/>
          </p:nvPr>
        </p:nvSpPr>
        <p:spPr>
          <a:xfrm>
            <a:off x="8965548" y="6324033"/>
            <a:ext cx="2844800" cy="365125"/>
          </a:xfrm>
          <a:prstGeom prst="rect">
            <a:avLst/>
          </a:prstGeom>
        </p:spPr>
        <p:txBody>
          <a:bodyPr vert="horz" lIns="91440" tIns="45720" rIns="91440" bIns="45720" rtlCol="0" anchor="ctr"/>
          <a:lstStyle>
            <a:lvl1pPr algn="r">
              <a:defRPr sz="1695">
                <a:solidFill>
                  <a:schemeClr val="tx1">
                    <a:tint val="75000"/>
                  </a:schemeClr>
                </a:solidFill>
                <a:latin typeface="微软雅黑" panose="020B0503020204020204" pitchFamily="34" charset="-122"/>
                <a:ea typeface="微软雅黑" panose="020B0503020204020204" pitchFamily="34" charset="-122"/>
              </a:defRPr>
            </a:lvl1pPr>
          </a:lstStyle>
          <a:p>
            <a:fld id="{8133856E-13DC-49E3-BAB6-68290B1A0BC9}" type="slidenum">
              <a:rPr lang="zh-CN" altLang="en-US" smtClean="0">
                <a:solidFill>
                  <a:prstClr val="black">
                    <a:tint val="75000"/>
                  </a:prstClr>
                </a:solidFill>
              </a:rPr>
            </a:fld>
            <a:endParaRPr lang="zh-CN" altLang="en-US" dirty="0">
              <a:solidFill>
                <a:prstClr val="black">
                  <a:tint val="75000"/>
                </a:prstClr>
              </a:solidFill>
            </a:endParaRP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4" name="灯片编号占位符 6"/>
          <p:cNvSpPr>
            <a:spLocks noGrp="1"/>
          </p:cNvSpPr>
          <p:nvPr>
            <p:ph type="sldNum" sz="quarter" idx="4"/>
          </p:nvPr>
        </p:nvSpPr>
        <p:spPr>
          <a:xfrm>
            <a:off x="8965548" y="6324033"/>
            <a:ext cx="2844800" cy="365125"/>
          </a:xfrm>
          <a:prstGeom prst="rect">
            <a:avLst/>
          </a:prstGeom>
        </p:spPr>
        <p:txBody>
          <a:bodyPr vert="horz" lIns="91440" tIns="45720" rIns="91440" bIns="45720" rtlCol="0" anchor="ctr"/>
          <a:lstStyle>
            <a:lvl1pPr algn="r">
              <a:defRPr sz="1695">
                <a:solidFill>
                  <a:schemeClr val="tx1">
                    <a:tint val="75000"/>
                  </a:schemeClr>
                </a:solidFill>
                <a:latin typeface="微软雅黑" panose="020B0503020204020204" pitchFamily="34" charset="-122"/>
                <a:ea typeface="微软雅黑" panose="020B0503020204020204" pitchFamily="34" charset="-122"/>
              </a:defRPr>
            </a:lvl1pPr>
          </a:lstStyle>
          <a:p>
            <a:fld id="{8133856E-13DC-49E3-BAB6-68290B1A0BC9}" type="slidenum">
              <a:rPr lang="zh-CN" altLang="en-US" smtClean="0">
                <a:solidFill>
                  <a:prstClr val="black">
                    <a:tint val="75000"/>
                  </a:prstClr>
                </a:solidFill>
              </a:rPr>
            </a:fld>
            <a:endParaRPr lang="zh-CN" altLang="en-US" dirty="0">
              <a:solidFill>
                <a:prstClr val="black">
                  <a:tint val="75000"/>
                </a:prstClr>
              </a:solidFill>
            </a:endParaRPr>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正文页">
    <p:spTree>
      <p:nvGrpSpPr>
        <p:cNvPr id="1" name=""/>
        <p:cNvGrpSpPr/>
        <p:nvPr/>
      </p:nvGrpSpPr>
      <p:grpSpPr>
        <a:xfrm>
          <a:off x="0" y="0"/>
          <a:ext cx="0" cy="0"/>
          <a:chOff x="0" y="0"/>
          <a:chExt cx="0" cy="0"/>
        </a:xfrm>
      </p:grpSpPr>
      <p:sp>
        <p:nvSpPr>
          <p:cNvPr id="7" name="灯片编号占位符 5"/>
          <p:cNvSpPr>
            <a:spLocks noGrp="1"/>
          </p:cNvSpPr>
          <p:nvPr>
            <p:ph type="sldNum" sz="quarter" idx="4"/>
          </p:nvPr>
        </p:nvSpPr>
        <p:spPr>
          <a:xfrm>
            <a:off x="4673600" y="6356352"/>
            <a:ext cx="2844800" cy="365125"/>
          </a:xfrm>
          <a:prstGeom prst="rect">
            <a:avLst/>
          </a:prstGeom>
        </p:spPr>
        <p:txBody>
          <a:bodyPr vert="horz" lIns="91440" tIns="45720" rIns="91440" bIns="45720" rtlCol="0" anchor="ctr"/>
          <a:lstStyle>
            <a:lvl1pPr algn="ctr">
              <a:defRPr sz="1600" b="1">
                <a:solidFill>
                  <a:schemeClr val="bg1"/>
                </a:solidFill>
                <a:effectLst>
                  <a:innerShdw blurRad="63500" dist="50800" dir="18900000">
                    <a:prstClr val="black">
                      <a:alpha val="50000"/>
                    </a:prstClr>
                  </a:innerShdw>
                </a:effectLst>
              </a:defRPr>
            </a:lvl1pPr>
          </a:lstStyle>
          <a:p>
            <a:fld id="{0C913308-F349-4B6D-A68A-DD1791B4A57B}" type="slidenum">
              <a:rPr lang="zh-CN" altLang="en-US" smtClean="0">
                <a:solidFill>
                  <a:prstClr val="white"/>
                </a:solidFill>
              </a:rPr>
            </a:fld>
            <a:endParaRPr lang="zh-CN" altLang="en-US">
              <a:solidFill>
                <a:prstClr val="white"/>
              </a:solidFill>
            </a:endParaRPr>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7"/>
            <a:ext cx="109728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609600" y="1600202"/>
            <a:ext cx="109728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pPr fontAlgn="base">
              <a:spcBef>
                <a:spcPct val="0"/>
              </a:spcBef>
              <a:spcAft>
                <a:spcPct val="0"/>
              </a:spcAft>
            </a:pPr>
            <a:fld id="{BDEF94F6-A91C-47D7-88B7-7FE5EA0AD98D}" type="datetime1">
              <a:rPr lang="zh-CN" altLang="en-US" smtClean="0">
                <a:solidFill>
                  <a:prstClr val="black">
                    <a:tint val="75000"/>
                  </a:prstClr>
                </a:solidFill>
                <a:ea typeface="宋体" panose="02010600030101010101" pitchFamily="2" charset="-122"/>
              </a:rPr>
            </a:fld>
            <a:endParaRPr lang="zh-CN" altLang="en-US">
              <a:solidFill>
                <a:prstClr val="black">
                  <a:tint val="75000"/>
                </a:prstClr>
              </a:solidFill>
              <a:ea typeface="宋体" panose="02010600030101010101" pitchFamily="2" charset="-122"/>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pPr fontAlgn="base">
              <a:spcBef>
                <a:spcPct val="0"/>
              </a:spcBef>
              <a:spcAft>
                <a:spcPct val="0"/>
              </a:spcAft>
            </a:pPr>
            <a:endParaRPr lang="zh-CN" altLang="en-US">
              <a:solidFill>
                <a:prstClr val="black">
                  <a:tint val="75000"/>
                </a:prstClr>
              </a:solidFill>
              <a:ea typeface="宋体" panose="02010600030101010101" pitchFamily="2" charset="-122"/>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A618FA29-E4A3-4666-BD0C-45A380DF9D98}"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9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4" y="1"/>
            <a:ext cx="932543"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4.</a:t>
            </a:r>
            <a:r>
              <a:rPr lang="zh-CN" altLang="en-US" sz="1200" dirty="0">
                <a:solidFill>
                  <a:prstClr val="white"/>
                </a:solidFill>
                <a:latin typeface="微软雅黑" panose="020B0503020204020204" pitchFamily="34" charset="-122"/>
                <a:ea typeface="微软雅黑" panose="020B0503020204020204" pitchFamily="34" charset="-122"/>
              </a:rPr>
              <a:t>售后分析</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7"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28"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6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818254" y="1"/>
            <a:ext cx="1506880"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59008" cy="1143000"/>
          </a:xfrm>
        </p:spPr>
        <p:txBody>
          <a:bodyPr>
            <a:normAutofit/>
          </a:bodyPr>
          <a:lstStyle>
            <a:lvl1pPr>
              <a:defRPr sz="28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4" name="灯片编号占位符 5"/>
          <p:cNvSpPr>
            <a:spLocks noGrp="1"/>
          </p:cNvSpPr>
          <p:nvPr>
            <p:ph type="sldNum" sz="quarter" idx="4"/>
          </p:nvPr>
        </p:nvSpPr>
        <p:spPr>
          <a:xfrm>
            <a:off x="9264352" y="6356351"/>
            <a:ext cx="2844800" cy="365125"/>
          </a:xfrm>
          <a:prstGeom prst="rect">
            <a:avLst/>
          </a:prstGeom>
        </p:spPr>
        <p:txBody>
          <a:bodyPr vert="horz" lIns="91440" tIns="45720" rIns="91440" bIns="45720" rtlCol="0" anchor="ctr"/>
          <a:lstStyle>
            <a:lvl1pPr algn="r">
              <a:defRPr sz="1400" baseline="0">
                <a:solidFill>
                  <a:schemeClr val="tx1"/>
                </a:solidFill>
              </a:defRPr>
            </a:lvl1pPr>
          </a:lstStyle>
          <a:p>
            <a:fld id="{0C913308-F349-4B6D-A68A-DD1791B4A57B}" type="slidenum">
              <a:rPr lang="zh-CN" altLang="en-US" smtClean="0"/>
            </a:fld>
            <a:endParaRPr lang="zh-CN" altLang="en-US" dirty="0"/>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_仅标题">
    <p:spTree>
      <p:nvGrpSpPr>
        <p:cNvPr id="1" name=""/>
        <p:cNvGrpSpPr/>
        <p:nvPr/>
      </p:nvGrpSpPr>
      <p:grpSpPr>
        <a:xfrm>
          <a:off x="0" y="0"/>
          <a:ext cx="0" cy="0"/>
          <a:chOff x="0" y="0"/>
          <a:chExt cx="0" cy="0"/>
        </a:xfrm>
      </p:grpSpPr>
      <p:sp>
        <p:nvSpPr>
          <p:cNvPr id="7" name="矩形 6"/>
          <p:cNvSpPr/>
          <p:nvPr userDrawn="1"/>
        </p:nvSpPr>
        <p:spPr>
          <a:xfrm>
            <a:off x="10434918" y="-6724"/>
            <a:ext cx="1757082" cy="653975"/>
          </a:xfrm>
          <a:prstGeom prst="rect">
            <a:avLst/>
          </a:prstGeom>
          <a:solidFill>
            <a:srgbClr val="B0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latin typeface="微软雅黑" panose="020B0503020204020204" pitchFamily="34" charset="-122"/>
              <a:ea typeface="微软雅黑" panose="020B0503020204020204" pitchFamily="34" charset="-122"/>
            </a:endParaRPr>
          </a:p>
        </p:txBody>
      </p:sp>
      <p:cxnSp>
        <p:nvCxnSpPr>
          <p:cNvPr id="8" name="直接连接符 7"/>
          <p:cNvCxnSpPr/>
          <p:nvPr userDrawn="1"/>
        </p:nvCxnSpPr>
        <p:spPr>
          <a:xfrm>
            <a:off x="0" y="658907"/>
            <a:ext cx="12192000" cy="0"/>
          </a:xfrm>
          <a:prstGeom prst="line">
            <a:avLst/>
          </a:prstGeom>
          <a:ln w="38100">
            <a:solidFill>
              <a:srgbClr val="B02636"/>
            </a:solidFill>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26714" y="151544"/>
            <a:ext cx="1573489" cy="366683"/>
          </a:xfrm>
          <a:prstGeom prst="rect">
            <a:avLst/>
          </a:prstGeom>
        </p:spPr>
      </p:pic>
      <p:sp>
        <p:nvSpPr>
          <p:cNvPr id="10" name="等腰三角形 9"/>
          <p:cNvSpPr/>
          <p:nvPr userDrawn="1"/>
        </p:nvSpPr>
        <p:spPr>
          <a:xfrm>
            <a:off x="10166452" y="0"/>
            <a:ext cx="268466" cy="669773"/>
          </a:xfrm>
          <a:prstGeom prst="triangle">
            <a:avLst>
              <a:gd name="adj" fmla="val 100000"/>
            </a:avLst>
          </a:prstGeom>
          <a:solidFill>
            <a:srgbClr val="B026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latin typeface="微软雅黑" panose="020B0503020204020204" pitchFamily="34" charset="-122"/>
              <a:ea typeface="微软雅黑" panose="020B0503020204020204" pitchFamily="34" charset="-122"/>
            </a:endParaRPr>
          </a:p>
        </p:txBody>
      </p:sp>
      <p:sp>
        <p:nvSpPr>
          <p:cNvPr id="12" name="文本占位符 5"/>
          <p:cNvSpPr txBox="1"/>
          <p:nvPr userDrawn="1"/>
        </p:nvSpPr>
        <p:spPr>
          <a:xfrm>
            <a:off x="0" y="12357"/>
            <a:ext cx="11612995" cy="644691"/>
          </a:xfrm>
          <a:prstGeom prst="rect">
            <a:avLst/>
          </a:prstGeom>
        </p:spPr>
        <p:txBody>
          <a:bodyPr vert="horz" lIns="121920" tIns="60960" rIns="121920" bIns="60960" rtlCol="0" anchor="ctr">
            <a:normAutofit/>
          </a:bodyPr>
          <a:lstStyle>
            <a:lvl1pPr marL="0" indent="0" algn="l" defTabSz="914400" rtl="0" eaLnBrk="1" latinLnBrk="0" hangingPunct="1">
              <a:spcBef>
                <a:spcPct val="20000"/>
              </a:spcBef>
              <a:buFont typeface="Arial" panose="020B0604020202020204" pitchFamily="34" charset="0"/>
              <a:buNone/>
              <a:defRPr sz="2000" b="1" kern="1200" spc="300" baseline="0">
                <a:solidFill>
                  <a:schemeClr val="tx1"/>
                </a:solidFill>
                <a:latin typeface="+mj-ea"/>
                <a:ea typeface="+mj-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defTabSz="1219200">
              <a:defRPr/>
            </a:pPr>
            <a:endParaRPr lang="zh-CN" altLang="en-US" sz="2800" spc="400" dirty="0">
              <a:solidFill>
                <a:sysClr val="windowText" lastClr="000000"/>
              </a:solidFill>
              <a:latin typeface="微软雅黑" panose="020B0503020204020204" pitchFamily="34" charset="-122"/>
              <a:ea typeface="微软雅黑" panose="020B0503020204020204" pitchFamily="34" charset="-122"/>
            </a:endParaRPr>
          </a:p>
        </p:txBody>
      </p:sp>
      <p:sp>
        <p:nvSpPr>
          <p:cNvPr id="13" name="灯片编号占位符 1"/>
          <p:cNvSpPr>
            <a:spLocks noGrp="1"/>
          </p:cNvSpPr>
          <p:nvPr>
            <p:ph type="sldNum" sz="quarter" idx="4"/>
          </p:nvPr>
        </p:nvSpPr>
        <p:spPr>
          <a:xfrm>
            <a:off x="9448800" y="6492875"/>
            <a:ext cx="2743200" cy="365125"/>
          </a:xfrm>
          <a:prstGeom prst="rect">
            <a:avLst/>
          </a:prstGeom>
        </p:spPr>
        <p:txBody>
          <a:bodyPr vert="horz" lIns="91440" tIns="45720" rIns="91440" bIns="45720" rtlCol="0" anchor="ctr"/>
          <a:lstStyle>
            <a:lvl1pPr algn="r">
              <a:defRPr sz="1400" b="1">
                <a:solidFill>
                  <a:schemeClr val="tx1"/>
                </a:solidFill>
                <a:latin typeface="微软雅黑" panose="020B0503020204020204" pitchFamily="34" charset="-122"/>
                <a:ea typeface="微软雅黑" panose="020B0503020204020204" pitchFamily="34" charset="-122"/>
              </a:defRPr>
            </a:lvl1pPr>
          </a:lstStyle>
          <a:p>
            <a:fld id="{668B78EF-6BD9-4DA0-AA36-A020F5DC79F1}" type="slidenum">
              <a:rPr lang="zh-CN" altLang="en-US" smtClean="0"/>
            </a:fld>
            <a:endParaRPr lang="zh-CN" altLang="en-US" dirty="0"/>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标题幻灯片">
    <p:spTree>
      <p:nvGrpSpPr>
        <p:cNvPr id="1" name=""/>
        <p:cNvGrpSpPr/>
        <p:nvPr/>
      </p:nvGrpSpPr>
      <p:grpSpPr>
        <a:xfrm>
          <a:off x="0" y="0"/>
          <a:ext cx="0" cy="0"/>
          <a:chOff x="0" y="0"/>
          <a:chExt cx="0" cy="0"/>
        </a:xfrm>
      </p:grpSpPr>
      <p:pic>
        <p:nvPicPr>
          <p:cNvPr id="2" name="图片 6"/>
          <p:cNvPicPr>
            <a:picLocks noChangeAspect="1"/>
          </p:cNvPicPr>
          <p:nvPr userDrawn="1"/>
        </p:nvPicPr>
        <p:blipFill>
          <a:blip r:embed="rId2" cstate="print"/>
          <a:stretch>
            <a:fillRect/>
          </a:stretch>
        </p:blipFill>
        <p:spPr>
          <a:xfrm>
            <a:off x="1210" y="3177"/>
            <a:ext cx="12189581" cy="6858000"/>
          </a:xfrm>
          <a:prstGeom prst="rect">
            <a:avLst/>
          </a:prstGeom>
        </p:spPr>
      </p:pic>
      <p:sp>
        <p:nvSpPr>
          <p:cNvPr id="3" name="标题 1"/>
          <p:cNvSpPr>
            <a:spLocks noGrp="1"/>
          </p:cNvSpPr>
          <p:nvPr>
            <p:ph type="ctrTitle"/>
          </p:nvPr>
        </p:nvSpPr>
        <p:spPr>
          <a:xfrm>
            <a:off x="914400" y="2326520"/>
            <a:ext cx="10363200" cy="1470025"/>
          </a:xfrm>
        </p:spPr>
        <p:txBody>
          <a:bodyPr>
            <a:normAutofit/>
          </a:bodyPr>
          <a:lstStyle>
            <a:lvl1pPr>
              <a:defRPr sz="5335">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4" name="日期占位符 3"/>
          <p:cNvSpPr>
            <a:spLocks noGrp="1"/>
          </p:cNvSpPr>
          <p:nvPr>
            <p:ph type="dt" sz="half" idx="10"/>
          </p:nvPr>
        </p:nvSpPr>
        <p:spPr/>
        <p:txBody>
          <a:bodyPr/>
          <a:lstStyle/>
          <a:p>
            <a:fld id="{530820CF-B880-4189-942D-D702A7CBA730}" type="datetimeFigureOut">
              <a:rPr lang="zh-CN" altLang="en-US"/>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a:fld>
            <a:endParaRPr lang="zh-CN" altLang="en-US"/>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标题幻灯片">
    <p:spTree>
      <p:nvGrpSpPr>
        <p:cNvPr id="1" name=""/>
        <p:cNvGrpSpPr/>
        <p:nvPr/>
      </p:nvGrpSpPr>
      <p:grpSpPr>
        <a:xfrm>
          <a:off x="0" y="0"/>
          <a:ext cx="0" cy="0"/>
          <a:chOff x="0" y="0"/>
          <a:chExt cx="0" cy="0"/>
        </a:xfrm>
      </p:grpSpPr>
      <p:pic>
        <p:nvPicPr>
          <p:cNvPr id="2" name="图片 6"/>
          <p:cNvPicPr>
            <a:picLocks noChangeAspect="1"/>
          </p:cNvPicPr>
          <p:nvPr userDrawn="1"/>
        </p:nvPicPr>
        <p:blipFill>
          <a:blip r:embed="rId2" cstate="print"/>
          <a:stretch>
            <a:fillRect/>
          </a:stretch>
        </p:blipFill>
        <p:spPr>
          <a:xfrm>
            <a:off x="1210" y="3177"/>
            <a:ext cx="12189581" cy="6858000"/>
          </a:xfrm>
          <a:prstGeom prst="rect">
            <a:avLst/>
          </a:prstGeom>
        </p:spPr>
      </p:pic>
      <p:sp>
        <p:nvSpPr>
          <p:cNvPr id="3" name="标题 1"/>
          <p:cNvSpPr>
            <a:spLocks noGrp="1"/>
          </p:cNvSpPr>
          <p:nvPr>
            <p:ph type="ctrTitle"/>
          </p:nvPr>
        </p:nvSpPr>
        <p:spPr>
          <a:xfrm>
            <a:off x="914400" y="2326520"/>
            <a:ext cx="10363200" cy="1470025"/>
          </a:xfrm>
        </p:spPr>
        <p:txBody>
          <a:bodyPr>
            <a:normAutofit/>
          </a:bodyPr>
          <a:lstStyle>
            <a:lvl1pPr>
              <a:defRPr sz="5335">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4" name="日期占位符 3"/>
          <p:cNvSpPr>
            <a:spLocks noGrp="1"/>
          </p:cNvSpPr>
          <p:nvPr>
            <p:ph type="dt" sz="half" idx="10"/>
          </p:nvPr>
        </p:nvSpPr>
        <p:spPr/>
        <p:txBody>
          <a:bodyPr/>
          <a:lstStyle/>
          <a:p>
            <a:pPr defTabSz="1219200"/>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pPr defTabSz="1219200"/>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pPr defTabSz="1219200"/>
            <a:fld id="{0C913308-F349-4B6D-A68A-DD1791B4A57B}" type="slidenum">
              <a:rPr lang="en-US" altLang="zh-CN"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8" name="标题 1"/>
          <p:cNvSpPr>
            <a:spLocks noGrp="1"/>
          </p:cNvSpPr>
          <p:nvPr>
            <p:ph type="title"/>
          </p:nvPr>
        </p:nvSpPr>
        <p:spPr/>
        <p:txBody>
          <a:bodyPr/>
          <a:lstStyle/>
          <a:p>
            <a:r>
              <a:rPr lang="zh-CN" altLang="en-US"/>
              <a:t>单击此处编辑母版标题样式</a:t>
            </a:r>
            <a:endParaRPr lang="zh-CN" altLang="en-US"/>
          </a:p>
        </p:txBody>
      </p:sp>
      <p:sp>
        <p:nvSpPr>
          <p:cNvPr id="9"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 name="日期占位符 3"/>
          <p:cNvSpPr>
            <a:spLocks noGrp="1"/>
          </p:cNvSpPr>
          <p:nvPr>
            <p:ph type="dt" sz="half" idx="10"/>
          </p:nvPr>
        </p:nvSpPr>
        <p:spPr/>
        <p:txBody>
          <a:bodyPr/>
          <a:lstStyle/>
          <a:p>
            <a:pPr defTabSz="1219200"/>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11" name="页脚占位符 4"/>
          <p:cNvSpPr>
            <a:spLocks noGrp="1"/>
          </p:cNvSpPr>
          <p:nvPr>
            <p:ph type="ftr" sz="quarter" idx="11"/>
          </p:nvPr>
        </p:nvSpPr>
        <p:spPr/>
        <p:txBody>
          <a:bodyPr/>
          <a:lstStyle/>
          <a:p>
            <a:pPr defTabSz="1219200"/>
            <a:endParaRPr lang="zh-CN" altLang="en-US">
              <a:solidFill>
                <a:prstClr val="black">
                  <a:tint val="75000"/>
                </a:prstClr>
              </a:solidFill>
            </a:endParaRPr>
          </a:p>
        </p:txBody>
      </p:sp>
      <p:sp>
        <p:nvSpPr>
          <p:cNvPr id="12" name="灯片编号占位符 5"/>
          <p:cNvSpPr>
            <a:spLocks noGrp="1"/>
          </p:cNvSpPr>
          <p:nvPr>
            <p:ph type="sldNum" sz="quarter" idx="12"/>
          </p:nvPr>
        </p:nvSpPr>
        <p:spPr/>
        <p:txBody>
          <a:bodyPr/>
          <a:lstStyle/>
          <a:p>
            <a:pPr defTabSz="1219200"/>
            <a:fld id="{0C913308-F349-4B6D-A68A-DD1791B4A57B}" type="slidenum">
              <a:rPr lang="en-US" altLang="zh-CN"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14" name="日期占位符 4"/>
          <p:cNvSpPr>
            <a:spLocks noGrp="1"/>
          </p:cNvSpPr>
          <p:nvPr>
            <p:ph type="dt" sz="half" idx="10"/>
          </p:nvPr>
        </p:nvSpPr>
        <p:spPr/>
        <p:txBody>
          <a:bodyPr/>
          <a:lstStyle/>
          <a:p>
            <a:pPr defTabSz="1219200"/>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15" name="页脚占位符 5"/>
          <p:cNvSpPr>
            <a:spLocks noGrp="1"/>
          </p:cNvSpPr>
          <p:nvPr>
            <p:ph type="ftr" sz="quarter" idx="11"/>
          </p:nvPr>
        </p:nvSpPr>
        <p:spPr/>
        <p:txBody>
          <a:bodyPr/>
          <a:lstStyle/>
          <a:p>
            <a:pPr defTabSz="1219200"/>
            <a:endParaRPr lang="zh-CN" altLang="en-US">
              <a:solidFill>
                <a:prstClr val="black">
                  <a:tint val="75000"/>
                </a:prstClr>
              </a:solidFill>
            </a:endParaRPr>
          </a:p>
        </p:txBody>
      </p:sp>
      <p:sp>
        <p:nvSpPr>
          <p:cNvPr id="16" name="灯片编号占位符 6"/>
          <p:cNvSpPr>
            <a:spLocks noGrp="1"/>
          </p:cNvSpPr>
          <p:nvPr>
            <p:ph type="sldNum" sz="quarter" idx="12"/>
          </p:nvPr>
        </p:nvSpPr>
        <p:spPr/>
        <p:txBody>
          <a:bodyPr/>
          <a:lstStyle/>
          <a:p>
            <a:pPr defTabSz="1219200"/>
            <a:fld id="{0C913308-F349-4B6D-A68A-DD1791B4A57B}" type="slidenum">
              <a:rPr lang="en-US" altLang="zh-CN"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cSld name="垂直排列标题与文本">
    <p:spTree>
      <p:nvGrpSpPr>
        <p:cNvPr id="1" name=""/>
        <p:cNvGrpSpPr/>
        <p:nvPr/>
      </p:nvGrpSpPr>
      <p:grpSpPr>
        <a:xfrm>
          <a:off x="0" y="0"/>
          <a:ext cx="0" cy="0"/>
          <a:chOff x="0" y="0"/>
          <a:chExt cx="0" cy="0"/>
        </a:xfrm>
      </p:grpSpPr>
      <p:sp>
        <p:nvSpPr>
          <p:cNvPr id="18"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endParaRPr lang="zh-CN" altLang="en-US"/>
          </a:p>
        </p:txBody>
      </p:sp>
      <p:sp>
        <p:nvSpPr>
          <p:cNvPr id="19"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0" name="日期占位符 3"/>
          <p:cNvSpPr>
            <a:spLocks noGrp="1"/>
          </p:cNvSpPr>
          <p:nvPr>
            <p:ph type="dt" sz="half" idx="10"/>
          </p:nvPr>
        </p:nvSpPr>
        <p:spPr/>
        <p:txBody>
          <a:bodyPr/>
          <a:lstStyle/>
          <a:p>
            <a:pPr defTabSz="1219200"/>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21" name="页脚占位符 4"/>
          <p:cNvSpPr>
            <a:spLocks noGrp="1"/>
          </p:cNvSpPr>
          <p:nvPr>
            <p:ph type="ftr" sz="quarter" idx="11"/>
          </p:nvPr>
        </p:nvSpPr>
        <p:spPr/>
        <p:txBody>
          <a:bodyPr/>
          <a:lstStyle/>
          <a:p>
            <a:pPr defTabSz="1219200"/>
            <a:endParaRPr lang="zh-CN" altLang="en-US">
              <a:solidFill>
                <a:prstClr val="black">
                  <a:tint val="75000"/>
                </a:prstClr>
              </a:solidFill>
            </a:endParaRPr>
          </a:p>
        </p:txBody>
      </p:sp>
      <p:sp>
        <p:nvSpPr>
          <p:cNvPr id="22" name="灯片编号占位符 5"/>
          <p:cNvSpPr>
            <a:spLocks noGrp="1"/>
          </p:cNvSpPr>
          <p:nvPr>
            <p:ph type="sldNum" sz="quarter" idx="12"/>
          </p:nvPr>
        </p:nvSpPr>
        <p:spPr/>
        <p:txBody>
          <a:bodyPr/>
          <a:lstStyle/>
          <a:p>
            <a:pPr defTabSz="1219200"/>
            <a:fld id="{0C913308-F349-4B6D-A68A-DD1791B4A57B}" type="slidenum">
              <a:rPr lang="en-US" altLang="zh-CN" smtClean="0">
                <a:solidFill>
                  <a:prstClr val="black">
                    <a:tint val="75000"/>
                  </a:prstClr>
                </a:solidFill>
              </a:rPr>
            </a:fld>
            <a:endParaRPr lang="zh-CN" altLang="en-US">
              <a:solidFill>
                <a:prstClr val="black">
                  <a:tint val="75000"/>
                </a:prstClr>
              </a:solidFill>
            </a:endParaRPr>
          </a:p>
        </p:txBody>
      </p:sp>
      <p:pic>
        <p:nvPicPr>
          <p:cNvPr id="23" name="图片 6"/>
          <p:cNvPicPr>
            <a:picLocks noChangeAspect="1"/>
          </p:cNvPicPr>
          <p:nvPr userDrawn="1"/>
        </p:nvPicPr>
        <p:blipFill>
          <a:blip r:embed="rId2" cstate="print"/>
          <a:stretch>
            <a:fillRect/>
          </a:stretch>
        </p:blipFill>
        <p:spPr>
          <a:xfrm>
            <a:off x="1210" y="0"/>
            <a:ext cx="12189581" cy="6858000"/>
          </a:xfrm>
          <a:prstGeom prst="rect">
            <a:avLst/>
          </a:prstGeom>
        </p:spPr>
      </p:pic>
      <p:sp>
        <p:nvSpPr>
          <p:cNvPr id="24" name="灯片编号占位符 5"/>
          <p:cNvSpPr txBox="1"/>
          <p:nvPr userDrawn="1"/>
        </p:nvSpPr>
        <p:spPr>
          <a:xfrm>
            <a:off x="8940800" y="6405331"/>
            <a:ext cx="2844800" cy="365125"/>
          </a:xfrm>
          <a:prstGeom prst="rect">
            <a:avLst/>
          </a:prstGeom>
        </p:spPr>
        <p:txBody>
          <a:bodyPr vert="horz" lIns="121920" tIns="60960" rIns="121920" bIns="6096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1219200" rtl="0" eaLnBrk="1" fontAlgn="auto" latinLnBrk="0" hangingPunct="1">
              <a:lnSpc>
                <a:spcPct val="100000"/>
              </a:lnSpc>
              <a:spcBef>
                <a:spcPts val="0"/>
              </a:spcBef>
              <a:spcAft>
                <a:spcPts val="0"/>
              </a:spcAft>
              <a:buClrTx/>
              <a:buSzTx/>
              <a:buFontTx/>
              <a:buNone/>
              <a:defRPr/>
            </a:pPr>
            <a:fld id="{0C913308-F349-4B6D-A68A-DD1791B4A57B}" type="slidenum">
              <a:rPr kumimoji="0" sz="16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fld>
            <a:endParaRPr kumimoji="0" lang="zh-CN" altLang="en-US" sz="1600" b="0" i="0" u="none" strike="noStrike" kern="1200" cap="none" spc="0" normalizeH="0" baseline="0" noProof="0">
              <a:ln>
                <a:noFill/>
              </a:ln>
              <a:solidFill>
                <a:prstClr val="black">
                  <a:tint val="75000"/>
                </a:prstClr>
              </a:solidFill>
              <a:effectLst/>
              <a:uLnTx/>
              <a:uFillTx/>
              <a:latin typeface="Calibri" panose="020F0502020204030204"/>
              <a:ea typeface="宋体" panose="02010600030101010101" pitchFamily="2" charset="-122"/>
              <a:cs typeface="+mn-cs"/>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我的PPT母版">
    <p:spTree>
      <p:nvGrpSpPr>
        <p:cNvPr id="1" name=""/>
        <p:cNvGrpSpPr/>
        <p:nvPr/>
      </p:nvGrpSpPr>
      <p:grpSpPr>
        <a:xfrm>
          <a:off x="0" y="0"/>
          <a:ext cx="0" cy="0"/>
          <a:chOff x="0" y="0"/>
          <a:chExt cx="0" cy="0"/>
        </a:xfrm>
      </p:grpSpPr>
      <p:sp>
        <p:nvSpPr>
          <p:cNvPr id="26" name="日期占位符 2"/>
          <p:cNvSpPr>
            <a:spLocks noGrp="1"/>
          </p:cNvSpPr>
          <p:nvPr>
            <p:ph type="dt" sz="half" idx="10"/>
          </p:nvPr>
        </p:nvSpPr>
        <p:spPr>
          <a:xfrm>
            <a:off x="838604" y="6355494"/>
            <a:ext cx="2743123" cy="365721"/>
          </a:xfrm>
          <a:prstGeom prst="rect">
            <a:avLst/>
          </a:prstGeom>
        </p:spPr>
        <p:txBody>
          <a:bodyPr/>
          <a:lstStyle>
            <a:lvl1pPr>
              <a:defRPr/>
            </a:lvl1pPr>
          </a:lstStyle>
          <a:p>
            <a:pPr defTabSz="1219200"/>
            <a:fld id="{144353D3-E310-4995-8D3F-8FFB34EC26CA}" type="datetime1">
              <a:rPr lang="zh-CN" altLang="en-US" smtClean="0">
                <a:solidFill>
                  <a:prstClr val="black">
                    <a:tint val="75000"/>
                  </a:prstClr>
                </a:solidFill>
              </a:rPr>
            </a:fld>
            <a:endParaRPr lang="zh-CN" altLang="en-US" sz="1635" dirty="0">
              <a:solidFill>
                <a:prstClr val="black"/>
              </a:solidFill>
            </a:endParaRPr>
          </a:p>
        </p:txBody>
      </p:sp>
      <p:sp>
        <p:nvSpPr>
          <p:cNvPr id="27" name="页脚占位符 3"/>
          <p:cNvSpPr>
            <a:spLocks noGrp="1"/>
          </p:cNvSpPr>
          <p:nvPr>
            <p:ph type="ftr" sz="quarter" idx="11"/>
          </p:nvPr>
        </p:nvSpPr>
        <p:spPr>
          <a:xfrm>
            <a:off x="4039427" y="6355494"/>
            <a:ext cx="4114685" cy="365721"/>
          </a:xfrm>
          <a:prstGeom prst="rect">
            <a:avLst/>
          </a:prstGeom>
        </p:spPr>
        <p:txBody>
          <a:bodyPr/>
          <a:lstStyle>
            <a:lvl1pPr>
              <a:defRPr/>
            </a:lvl1pPr>
          </a:lstStyle>
          <a:p>
            <a:pPr defTabSz="1219200"/>
            <a:endParaRPr lang="zh-CN" altLang="zh-CN" dirty="0">
              <a:solidFill>
                <a:prstClr val="black">
                  <a:tint val="75000"/>
                </a:prstClr>
              </a:solidFill>
            </a:endParaRPr>
          </a:p>
        </p:txBody>
      </p:sp>
      <p:sp>
        <p:nvSpPr>
          <p:cNvPr id="28" name="灯片编号占位符 4"/>
          <p:cNvSpPr>
            <a:spLocks noGrp="1"/>
          </p:cNvSpPr>
          <p:nvPr>
            <p:ph type="sldNum" sz="quarter" idx="12"/>
          </p:nvPr>
        </p:nvSpPr>
        <p:spPr>
          <a:xfrm>
            <a:off x="8610275" y="6355494"/>
            <a:ext cx="2743123" cy="365721"/>
          </a:xfrm>
          <a:prstGeom prst="rect">
            <a:avLst/>
          </a:prstGeom>
        </p:spPr>
        <p:txBody>
          <a:bodyPr/>
          <a:lstStyle>
            <a:lvl1pPr>
              <a:defRPr/>
            </a:lvl1pPr>
          </a:lstStyle>
          <a:p>
            <a:pPr defTabSz="1219200"/>
            <a:fld id="{217D7CF4-D289-4A45-83DD-83184BF57E9D}" type="slidenum">
              <a:rPr lang="en-US" altLang="zh-CN" smtClean="0">
                <a:solidFill>
                  <a:prstClr val="black">
                    <a:tint val="75000"/>
                  </a:prstClr>
                </a:solidFill>
              </a:rPr>
            </a:fld>
            <a:endParaRPr lang="zh-CN" altLang="en-US" sz="1635">
              <a:solidFill>
                <a:prstClr val="black"/>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正文">
    <p:spTree>
      <p:nvGrpSpPr>
        <p:cNvPr id="1" name=""/>
        <p:cNvGrpSpPr/>
        <p:nvPr/>
      </p:nvGrpSpPr>
      <p:grpSpPr>
        <a:xfrm>
          <a:off x="0" y="0"/>
          <a:ext cx="0" cy="0"/>
          <a:chOff x="0" y="0"/>
          <a:chExt cx="0" cy="0"/>
        </a:xfrm>
      </p:grpSpPr>
      <p:sp>
        <p:nvSpPr>
          <p:cNvPr id="30" name="标题 1"/>
          <p:cNvSpPr>
            <a:spLocks noGrp="1"/>
          </p:cNvSpPr>
          <p:nvPr>
            <p:ph type="title" hasCustomPrompt="1"/>
          </p:nvPr>
        </p:nvSpPr>
        <p:spPr>
          <a:xfrm>
            <a:off x="143339" y="88032"/>
            <a:ext cx="4949234" cy="652580"/>
          </a:xfrm>
          <a:prstGeom prst="rect">
            <a:avLst/>
          </a:prstGeom>
          <a:noFill/>
          <a:ln>
            <a:noFill/>
          </a:ln>
        </p:spPr>
        <p:txBody>
          <a:bodyPr wrap="none" lIns="77372" tIns="38686" rIns="77372" bIns="38686" anchor="ctr">
            <a:spAutoFit/>
          </a:bodyPr>
          <a:lstStyle>
            <a:lvl1pPr algn="l">
              <a:defRPr lang="zh-CN" altLang="en-US" sz="3735" b="1" dirty="0">
                <a:solidFill>
                  <a:srgbClr val="000000"/>
                </a:solidFill>
                <a:latin typeface="微软雅黑" panose="020B0503020204020204" pitchFamily="34" charset="-122"/>
                <a:ea typeface="微软雅黑" panose="020B0503020204020204" pitchFamily="34" charset="-122"/>
                <a:cs typeface="+mn-cs"/>
              </a:defRPr>
            </a:lvl1pPr>
          </a:lstStyle>
          <a:p>
            <a:pPr marL="0" lvl="0">
              <a:spcBef>
                <a:spcPct val="50000"/>
              </a:spcBef>
            </a:pPr>
            <a:r>
              <a:rPr lang="zh-CN" altLang="en-US" dirty="0"/>
              <a:t>单击此处编辑标题样式</a:t>
            </a:r>
            <a:endParaRPr lang="zh-CN" altLang="en-US" dirty="0"/>
          </a:p>
        </p:txBody>
      </p:sp>
      <p:sp>
        <p:nvSpPr>
          <p:cNvPr id="31" name="副标题 2"/>
          <p:cNvSpPr>
            <a:spLocks noGrp="1"/>
          </p:cNvSpPr>
          <p:nvPr>
            <p:ph type="subTitle" idx="1" hasCustomPrompt="1"/>
          </p:nvPr>
        </p:nvSpPr>
        <p:spPr>
          <a:xfrm>
            <a:off x="674965" y="1370125"/>
            <a:ext cx="7917313" cy="584712"/>
          </a:xfrm>
          <a:prstGeom prst="rect">
            <a:avLst/>
          </a:prstGeom>
          <a:noFill/>
          <a:ln>
            <a:noFill/>
          </a:ln>
        </p:spPr>
        <p:txBody>
          <a:bodyPr wrap="square">
            <a:spAutoFit/>
          </a:bodyPr>
          <a:lstStyle>
            <a:lvl1pPr marL="0" indent="0">
              <a:lnSpc>
                <a:spcPct val="130000"/>
              </a:lnSpc>
              <a:buFontTx/>
              <a:buNone/>
              <a:defRPr lang="zh-CN" altLang="en-US" sz="2135" b="0">
                <a:solidFill>
                  <a:schemeClr val="tx1"/>
                </a:solidFill>
                <a:latin typeface="微软雅黑" panose="020B0503020204020204" pitchFamily="34" charset="-122"/>
                <a:ea typeface="微软雅黑" panose="020B0503020204020204" pitchFamily="34" charset="-122"/>
              </a:defRPr>
            </a:lvl1pPr>
          </a:lstStyle>
          <a:p>
            <a:pPr marL="0" lvl="0">
              <a:lnSpc>
                <a:spcPct val="150000"/>
              </a:lnSpc>
            </a:pPr>
            <a:r>
              <a:rPr lang="zh-CN" altLang="en-US" dirty="0"/>
              <a:t>单击此处编辑内容样式</a:t>
            </a:r>
            <a:endParaRPr lang="zh-CN" altLang="en-US" dirty="0"/>
          </a:p>
        </p:txBody>
      </p:sp>
      <p:cxnSp>
        <p:nvCxnSpPr>
          <p:cNvPr id="32" name="直接连接符 6"/>
          <p:cNvCxnSpPr/>
          <p:nvPr userDrawn="1"/>
        </p:nvCxnSpPr>
        <p:spPr bwMode="auto">
          <a:xfrm>
            <a:off x="-662" y="811735"/>
            <a:ext cx="5712619" cy="0"/>
          </a:xfrm>
          <a:prstGeom prst="line">
            <a:avLst/>
          </a:prstGeom>
          <a:gradFill rotWithShape="0">
            <a:gsLst>
              <a:gs pos="0">
                <a:srgbClr val="FFFFFF"/>
              </a:gs>
              <a:gs pos="29999">
                <a:srgbClr val="FF0000"/>
              </a:gs>
              <a:gs pos="100000">
                <a:srgbClr val="C00000"/>
              </a:gs>
            </a:gsLst>
            <a:lin ang="5400000" scaled="1"/>
          </a:gradFill>
          <a:ln w="25400" cap="flat" cmpd="sng" algn="ctr">
            <a:solidFill>
              <a:srgbClr val="C00000"/>
            </a:solidFill>
            <a:prstDash val="solid"/>
            <a:round/>
            <a:headEnd type="none" w="med" len="med"/>
            <a:tailEnd type="none" w="med" len="med"/>
          </a:ln>
          <a:effectLst/>
        </p:spPr>
      </p:cxn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34" name="标题 1"/>
          <p:cNvSpPr>
            <a:spLocks noGrp="1"/>
          </p:cNvSpPr>
          <p:nvPr>
            <p:ph type="title"/>
          </p:nvPr>
        </p:nvSpPr>
        <p:spPr>
          <a:xfrm>
            <a:off x="609600" y="274639"/>
            <a:ext cx="10959008" cy="1143000"/>
          </a:xfrm>
        </p:spPr>
        <p:txBody>
          <a:bodyPr>
            <a:normAutofit/>
          </a:bodyPr>
          <a:lstStyle>
            <a:lvl1pPr>
              <a:defRPr sz="2800" b="1">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6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53843DC9-8B22-41D5-9A13-03D57D992471}"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94"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6"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9" y="1"/>
            <a:ext cx="932543"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5.</a:t>
            </a:r>
            <a:r>
              <a:rPr lang="zh-CN" altLang="en-US" sz="1200" dirty="0">
                <a:solidFill>
                  <a:prstClr val="white"/>
                </a:solidFill>
                <a:latin typeface="微软雅黑" panose="020B0503020204020204" pitchFamily="34" charset="-122"/>
                <a:ea typeface="微软雅黑" panose="020B0503020204020204" pitchFamily="34" charset="-122"/>
              </a:rPr>
              <a:t>水平分析</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3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6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6" name="文本框 15"/>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818254" y="1"/>
            <a:ext cx="1506880"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D2EE7F11-12D8-47A2-A58A-707FDDA09DAF}"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94"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6"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9"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3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6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7" name="文本框 16"/>
          <p:cNvSpPr txBox="1"/>
          <p:nvPr userDrawn="1"/>
        </p:nvSpPr>
        <p:spPr>
          <a:xfrm>
            <a:off x="5809912" y="1"/>
            <a:ext cx="932543"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6.</a:t>
            </a:r>
            <a:r>
              <a:rPr lang="zh-CN" altLang="en-US" sz="1200" dirty="0">
                <a:solidFill>
                  <a:prstClr val="white"/>
                </a:solidFill>
                <a:latin typeface="微软雅黑" panose="020B0503020204020204" pitchFamily="34" charset="-122"/>
                <a:ea typeface="微软雅黑" panose="020B0503020204020204" pitchFamily="34" charset="-122"/>
              </a:rPr>
              <a:t>重点工作</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818254" y="1"/>
            <a:ext cx="1506880"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1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03A4EB23-93A9-42B5-8BBB-E9D7B5C9700B}"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94"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6"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9"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3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6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7" name="文本框 16"/>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8" name="文本框 17"/>
          <p:cNvSpPr txBox="1"/>
          <p:nvPr userDrawn="1"/>
        </p:nvSpPr>
        <p:spPr>
          <a:xfrm>
            <a:off x="6818254" y="1"/>
            <a:ext cx="1506880"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7.</a:t>
            </a:r>
            <a:r>
              <a:rPr lang="zh-CN" altLang="en-US" sz="1200" dirty="0">
                <a:solidFill>
                  <a:prstClr val="white"/>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2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AE418B6D-9CD8-4596-B836-11A82D411CA7}"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
        <p:nvSpPr>
          <p:cNvPr id="21" name="文本框 20"/>
          <p:cNvSpPr txBox="1"/>
          <p:nvPr userDrawn="1"/>
        </p:nvSpPr>
        <p:spPr>
          <a:xfrm>
            <a:off x="2564494"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3.</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销售分析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2" name="文本框 21"/>
          <p:cNvSpPr txBox="1"/>
          <p:nvPr userDrawn="1"/>
        </p:nvSpPr>
        <p:spPr>
          <a:xfrm>
            <a:off x="3641726"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4.</a:t>
            </a:r>
            <a:r>
              <a:rPr lang="zh-CN" altLang="en-US" sz="1200" dirty="0">
                <a:solidFill>
                  <a:prstClr val="white">
                    <a:lumMod val="75000"/>
                  </a:prstClr>
                </a:solidFill>
                <a:latin typeface="微软雅黑" panose="020B0503020204020204" pitchFamily="34" charset="-122"/>
                <a:ea typeface="微软雅黑" panose="020B0503020204020204" pitchFamily="34" charset="-122"/>
              </a:rPr>
              <a:t>售后分析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3" name="文本框 22"/>
          <p:cNvSpPr txBox="1"/>
          <p:nvPr userDrawn="1"/>
        </p:nvSpPr>
        <p:spPr>
          <a:xfrm>
            <a:off x="4718959"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5.</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水平分析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29" name="文本框 28"/>
          <p:cNvSpPr txBox="1"/>
          <p:nvPr userDrawn="1"/>
        </p:nvSpPr>
        <p:spPr>
          <a:xfrm>
            <a:off x="410030"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1.</a:t>
            </a:r>
            <a:r>
              <a:rPr lang="zh-CN" altLang="en-US" sz="1200" dirty="0">
                <a:solidFill>
                  <a:prstClr val="white">
                    <a:lumMod val="75000"/>
                  </a:prstClr>
                </a:solidFill>
                <a:latin typeface="微软雅黑" panose="020B0503020204020204" pitchFamily="34" charset="-122"/>
                <a:ea typeface="微软雅黑" panose="020B0503020204020204" pitchFamily="34" charset="-122"/>
              </a:rPr>
              <a:t>整体情况</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2" name="文本框 11"/>
          <p:cNvSpPr txBox="1"/>
          <p:nvPr userDrawn="1"/>
        </p:nvSpPr>
        <p:spPr>
          <a:xfrm>
            <a:off x="148726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2.</a:t>
            </a:r>
            <a:r>
              <a:rPr lang="zh-CN" altLang="en-US" sz="1200" dirty="0">
                <a:solidFill>
                  <a:prstClr val="white">
                    <a:lumMod val="75000"/>
                  </a:prstClr>
                </a:solidFill>
                <a:latin typeface="微软雅黑" panose="020B0503020204020204" pitchFamily="34" charset="-122"/>
                <a:ea typeface="微软雅黑" panose="020B0503020204020204" pitchFamily="34" charset="-122"/>
              </a:rPr>
              <a:t>盈利分析</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7" name="文本框 16"/>
          <p:cNvSpPr txBox="1"/>
          <p:nvPr userDrawn="1"/>
        </p:nvSpPr>
        <p:spPr>
          <a:xfrm>
            <a:off x="5809912"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6.</a:t>
            </a:r>
            <a:r>
              <a:rPr lang="zh-CN" altLang="en-US" sz="1200" dirty="0">
                <a:solidFill>
                  <a:prstClr val="white">
                    <a:lumMod val="75000"/>
                  </a:prstClr>
                </a:solidFill>
                <a:latin typeface="微软雅黑" panose="020B0503020204020204" pitchFamily="34" charset="-122"/>
                <a:ea typeface="微软雅黑" panose="020B0503020204020204" pitchFamily="34" charset="-122"/>
              </a:rPr>
              <a:t>重点工作</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5" name="文本框 14"/>
          <p:cNvSpPr txBox="1"/>
          <p:nvPr userDrawn="1"/>
        </p:nvSpPr>
        <p:spPr>
          <a:xfrm>
            <a:off x="6818254" y="1"/>
            <a:ext cx="932543" cy="420914"/>
          </a:xfrm>
          <a:prstGeom prst="rect">
            <a:avLst/>
          </a:prstGeom>
          <a:noFill/>
        </p:spPr>
        <p:txBody>
          <a:bodyPr wrap="square" rtlCol="0" anchor="ctr">
            <a:noAutofit/>
          </a:bodyPr>
          <a:lstStyle/>
          <a:p>
            <a:pPr algn="ctr"/>
            <a:r>
              <a:rPr lang="en-US" altLang="zh-CN" sz="1200" dirty="0">
                <a:solidFill>
                  <a:prstClr val="white">
                    <a:lumMod val="75000"/>
                  </a:prstClr>
                </a:solidFill>
                <a:latin typeface="微软雅黑" panose="020B0503020204020204" pitchFamily="34" charset="-122"/>
                <a:ea typeface="微软雅黑" panose="020B0503020204020204" pitchFamily="34" charset="-122"/>
              </a:rPr>
              <a:t>7.</a:t>
            </a:r>
            <a:r>
              <a:rPr lang="zh-CN" altLang="en-US" sz="1200" dirty="0">
                <a:solidFill>
                  <a:prstClr val="white">
                    <a:lumMod val="75000"/>
                  </a:prstClr>
                </a:solidFill>
                <a:latin typeface="微软雅黑" panose="020B0503020204020204" pitchFamily="34" charset="-122"/>
                <a:ea typeface="微软雅黑" panose="020B0503020204020204" pitchFamily="34" charset="-122"/>
              </a:rPr>
              <a:t>行业动态</a:t>
            </a:r>
            <a:endParaRPr lang="zh-CN" altLang="en-US" sz="1200" dirty="0">
              <a:solidFill>
                <a:prstClr val="white">
                  <a:lumMod val="75000"/>
                </a:prstClr>
              </a:solidFill>
              <a:latin typeface="微软雅黑" panose="020B0503020204020204" pitchFamily="34" charset="-122"/>
              <a:ea typeface="微软雅黑" panose="020B0503020204020204" pitchFamily="34" charset="-122"/>
            </a:endParaRPr>
          </a:p>
        </p:txBody>
      </p:sp>
      <p:sp>
        <p:nvSpPr>
          <p:cNvPr id="16" name="文本框 15"/>
          <p:cNvSpPr txBox="1"/>
          <p:nvPr userDrawn="1"/>
        </p:nvSpPr>
        <p:spPr>
          <a:xfrm>
            <a:off x="7826596" y="0"/>
            <a:ext cx="1493688" cy="420914"/>
          </a:xfrm>
          <a:prstGeom prst="rect">
            <a:avLst/>
          </a:prstGeom>
          <a:solidFill>
            <a:srgbClr val="C00000"/>
          </a:solidFill>
        </p:spPr>
        <p:txBody>
          <a:bodyPr wrap="square" rtlCol="0" anchor="ctr">
            <a:noAutofit/>
          </a:bodyPr>
          <a:lstStyle/>
          <a:p>
            <a:pPr algn="ctr"/>
            <a:r>
              <a:rPr lang="en-US" altLang="zh-CN" sz="1200" dirty="0">
                <a:solidFill>
                  <a:prstClr val="white"/>
                </a:solidFill>
                <a:latin typeface="微软雅黑" panose="020B0503020204020204" pitchFamily="34" charset="-122"/>
                <a:ea typeface="微软雅黑" panose="020B0503020204020204" pitchFamily="34" charset="-122"/>
              </a:rPr>
              <a:t>8.</a:t>
            </a:r>
            <a:r>
              <a:rPr lang="zh-CN" altLang="en-US" sz="1200" dirty="0">
                <a:solidFill>
                  <a:prstClr val="white"/>
                </a:solidFill>
                <a:latin typeface="微软雅黑" panose="020B0503020204020204" pitchFamily="34" charset="-122"/>
                <a:ea typeface="微软雅黑" panose="020B0503020204020204" pitchFamily="34" charset="-122"/>
              </a:rPr>
              <a:t>下阶段重点工作</a:t>
            </a:r>
            <a:endParaRPr lang="zh-CN" altLang="en-US" sz="1200" dirty="0">
              <a:solidFill>
                <a:prstClr val="white"/>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0_节标题">
    <p:spTree>
      <p:nvGrpSpPr>
        <p:cNvPr id="1" name=""/>
        <p:cNvGrpSpPr/>
        <p:nvPr/>
      </p:nvGrpSpPr>
      <p:grpSpPr>
        <a:xfrm>
          <a:off x="0" y="0"/>
          <a:ext cx="0" cy="0"/>
          <a:chOff x="0" y="0"/>
          <a:chExt cx="0" cy="0"/>
        </a:xfrm>
      </p:grpSpPr>
      <p:sp>
        <p:nvSpPr>
          <p:cNvPr id="13" name="矩形 12"/>
          <p:cNvSpPr/>
          <p:nvPr userDrawn="1"/>
        </p:nvSpPr>
        <p:spPr>
          <a:xfrm>
            <a:off x="0" y="1"/>
            <a:ext cx="12192000" cy="55244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pic>
        <p:nvPicPr>
          <p:cNvPr id="14" name="图片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9978" y="57150"/>
            <a:ext cx="1450757" cy="457200"/>
          </a:xfrm>
          <a:prstGeom prst="rect">
            <a:avLst/>
          </a:prstGeom>
        </p:spPr>
      </p:pic>
      <p:sp>
        <p:nvSpPr>
          <p:cNvPr id="4" name="日期占位符 3"/>
          <p:cNvSpPr>
            <a:spLocks noGrp="1"/>
          </p:cNvSpPr>
          <p:nvPr>
            <p:ph type="dt" sz="half" idx="10"/>
          </p:nvPr>
        </p:nvSpPr>
        <p:spPr/>
        <p:txBody>
          <a:bodyPr/>
          <a:lstStyle/>
          <a:p>
            <a:fld id="{272BE5A5-54A9-4A43-848A-BDD190BA44C4}"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a:xfrm>
            <a:off x="9320284" y="6492875"/>
            <a:ext cx="2743200" cy="365125"/>
          </a:xfrm>
        </p:spPr>
        <p:txBody>
          <a:bodyPr/>
          <a:lstStyle/>
          <a:p>
            <a:fld id="{0248BB98-B2A8-4DF6-9FCD-49C6194F2760}" type="slidenum">
              <a:rPr lang="zh-CN" altLang="en-US" smtClean="0">
                <a:solidFill>
                  <a:prstClr val="black">
                    <a:tint val="75000"/>
                  </a:prstClr>
                </a:solidFill>
              </a:rPr>
            </a:fld>
            <a:endParaRPr lang="zh-CN" alt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6" Type="http://schemas.openxmlformats.org/officeDocument/2006/relationships/theme" Target="../theme/theme1.xml"/><Relationship Id="rId35" Type="http://schemas.openxmlformats.org/officeDocument/2006/relationships/slideLayout" Target="../slideLayouts/slideLayout35.xml"/><Relationship Id="rId34" Type="http://schemas.openxmlformats.org/officeDocument/2006/relationships/slideLayout" Target="../slideLayouts/slideLayout34.xml"/><Relationship Id="rId33" Type="http://schemas.openxmlformats.org/officeDocument/2006/relationships/slideLayout" Target="../slideLayouts/slideLayout33.xml"/><Relationship Id="rId32" Type="http://schemas.openxmlformats.org/officeDocument/2006/relationships/slideLayout" Target="../slideLayouts/slideLayout32.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3" Type="http://schemas.openxmlformats.org/officeDocument/2006/relationships/slideLayout" Target="../slideLayouts/slideLayout3.xml"/><Relationship Id="rId29" Type="http://schemas.openxmlformats.org/officeDocument/2006/relationships/slideLayout" Target="../slideLayouts/slideLayout29.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0" Type="http://schemas.openxmlformats.org/officeDocument/2006/relationships/slideLayout" Target="../slideLayouts/slideLayout20.xml"/><Relationship Id="rId2" Type="http://schemas.openxmlformats.org/officeDocument/2006/relationships/slideLayout" Target="../slideLayouts/slideLayout2.xml"/><Relationship Id="rId19" Type="http://schemas.openxmlformats.org/officeDocument/2006/relationships/slideLayout" Target="../slideLayouts/slideLayout19.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7" Type="http://schemas.openxmlformats.org/officeDocument/2006/relationships/slideLayout" Target="../slideLayouts/slideLayout42.xml"/><Relationship Id="rId6" Type="http://schemas.openxmlformats.org/officeDocument/2006/relationships/slideLayout" Target="../slideLayouts/slideLayout41.xml"/><Relationship Id="rId5" Type="http://schemas.openxmlformats.org/officeDocument/2006/relationships/slideLayout" Target="../slideLayouts/slideLayout40.xml"/><Relationship Id="rId4" Type="http://schemas.openxmlformats.org/officeDocument/2006/relationships/slideLayout" Target="../slideLayouts/slideLayout39.xml"/><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s>
</file>

<file path=ppt/slideMasters/_rels/slideMaster3.xml.rels><?xml version="1.0" encoding="UTF-8" standalone="yes"?>
<Relationships xmlns="http://schemas.openxmlformats.org/package/2006/relationships"><Relationship Id="rId9" Type="http://schemas.openxmlformats.org/officeDocument/2006/relationships/theme" Target="../theme/theme3.xml"/><Relationship Id="rId8" Type="http://schemas.openxmlformats.org/officeDocument/2006/relationships/image" Target="../media/image7.jpeg"/><Relationship Id="rId7" Type="http://schemas.openxmlformats.org/officeDocument/2006/relationships/slideLayout" Target="../slideLayouts/slideLayout49.xml"/><Relationship Id="rId6" Type="http://schemas.openxmlformats.org/officeDocument/2006/relationships/slideLayout" Target="../slideLayouts/slideLayout48.xml"/><Relationship Id="rId5" Type="http://schemas.openxmlformats.org/officeDocument/2006/relationships/slideLayout" Target="../slideLayouts/slideLayout47.xml"/><Relationship Id="rId4" Type="http://schemas.openxmlformats.org/officeDocument/2006/relationships/slideLayout" Target="../slideLayouts/slideLayout46.xml"/><Relationship Id="rId3" Type="http://schemas.openxmlformats.org/officeDocument/2006/relationships/slideLayout" Target="../slideLayouts/slideLayout45.xml"/><Relationship Id="rId2" Type="http://schemas.openxmlformats.org/officeDocument/2006/relationships/slideLayout" Target="../slideLayouts/slideLayout44.xml"/><Relationship Id="rId1"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5ED54-4298-4AF3-A92E-E5663E2CD410}" type="datetime1">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75CDC-48A4-48A3-A0DB-7588F56E37A3}" type="slidenum">
              <a:rPr lang="zh-CN" altLang="en-US" smtClean="0">
                <a:solidFill>
                  <a:prstClr val="black">
                    <a:tint val="75000"/>
                  </a:prstClr>
                </a:solidFill>
              </a:rPr>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bwMode="auto">
          <a:xfrm>
            <a:off x="2" y="4816"/>
            <a:ext cx="12192000" cy="630477"/>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129020" tIns="64510" rIns="129020" bIns="64510" numCol="1" rtlCol="0" anchor="t" anchorCtr="0" compatLnSpc="1"/>
          <a:lstStyle/>
          <a:p>
            <a:pPr defTabSz="1290320" fontAlgn="base">
              <a:spcBef>
                <a:spcPct val="0"/>
              </a:spcBef>
              <a:spcAft>
                <a:spcPct val="0"/>
              </a:spcAft>
              <a:buFont typeface="Arial" panose="020B0604020202020204" pitchFamily="34" charset="0"/>
              <a:buNone/>
            </a:pPr>
            <a:endParaRPr lang="zh-CN" altLang="en-US" sz="2540" b="1" i="1">
              <a:solidFill>
                <a:prstClr val="black"/>
              </a:solidFill>
              <a:ea typeface="宋体" panose="02010600030101010101" pitchFamily="2" charset="-122"/>
            </a:endParaRPr>
          </a:p>
        </p:txBody>
      </p:sp>
      <p:sp>
        <p:nvSpPr>
          <p:cNvPr id="7" name="灯片编号占位符 6"/>
          <p:cNvSpPr>
            <a:spLocks noGrp="1"/>
          </p:cNvSpPr>
          <p:nvPr>
            <p:ph type="sldNum" sz="quarter" idx="4"/>
          </p:nvPr>
        </p:nvSpPr>
        <p:spPr>
          <a:xfrm>
            <a:off x="8965548" y="6324033"/>
            <a:ext cx="2844800" cy="365125"/>
          </a:xfrm>
          <a:prstGeom prst="rect">
            <a:avLst/>
          </a:prstGeom>
        </p:spPr>
        <p:txBody>
          <a:bodyPr vert="horz" lIns="91440" tIns="45720" rIns="91440" bIns="45720" rtlCol="0" anchor="ctr"/>
          <a:lstStyle>
            <a:lvl1pPr algn="r">
              <a:defRPr sz="1695">
                <a:solidFill>
                  <a:schemeClr val="tx1">
                    <a:tint val="75000"/>
                  </a:schemeClr>
                </a:solidFill>
                <a:latin typeface="微软雅黑" panose="020B0503020204020204" pitchFamily="34" charset="-122"/>
                <a:ea typeface="微软雅黑" panose="020B0503020204020204" pitchFamily="34" charset="-122"/>
              </a:defRPr>
            </a:lvl1pPr>
          </a:lstStyle>
          <a:p>
            <a:pPr fontAlgn="base">
              <a:spcBef>
                <a:spcPct val="0"/>
              </a:spcBef>
              <a:spcAft>
                <a:spcPct val="0"/>
              </a:spcAft>
            </a:pPr>
            <a:fld id="{8133856E-13DC-49E3-BAB6-68290B1A0BC9}" type="slidenum">
              <a:rPr lang="zh-CN" altLang="en-US" smtClean="0">
                <a:solidFill>
                  <a:prstClr val="black">
                    <a:tint val="75000"/>
                  </a:prstClr>
                </a:solidFill>
              </a:rPr>
            </a:fld>
            <a:endParaRPr lang="zh-CN" altLang="en-US" dirty="0">
              <a:solidFill>
                <a:prstClr val="black">
                  <a:tint val="75000"/>
                </a:prstClr>
              </a:solidFill>
            </a:endParaRPr>
          </a:p>
        </p:txBody>
      </p:sp>
      <p:cxnSp>
        <p:nvCxnSpPr>
          <p:cNvPr id="15" name="直接连接符 14"/>
          <p:cNvCxnSpPr/>
          <p:nvPr userDrawn="1"/>
        </p:nvCxnSpPr>
        <p:spPr bwMode="auto">
          <a:xfrm>
            <a:off x="4234521" y="635293"/>
            <a:ext cx="7956000" cy="0"/>
          </a:xfrm>
          <a:prstGeom prst="line">
            <a:avLst/>
          </a:prstGeom>
          <a:solidFill>
            <a:schemeClr val="accent1"/>
          </a:solidFill>
          <a:ln w="38100" cap="sq" cmpd="sng" algn="ctr">
            <a:solidFill>
              <a:srgbClr val="E3E3E3"/>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transition/>
  <p:hf hdr="0" ftr="0" dt="0"/>
  <p:txStyles>
    <p:titleStyle>
      <a:lvl1pPr algn="l" rtl="0" eaLnBrk="1" fontAlgn="base" hangingPunct="1">
        <a:spcBef>
          <a:spcPct val="0"/>
        </a:spcBef>
        <a:spcAft>
          <a:spcPct val="0"/>
        </a:spcAft>
        <a:defRPr sz="3950">
          <a:solidFill>
            <a:srgbClr val="CC3300"/>
          </a:solidFill>
          <a:latin typeface="+mj-lt"/>
          <a:ea typeface="+mj-ea"/>
          <a:cs typeface="+mj-cs"/>
        </a:defRPr>
      </a:lvl1pPr>
      <a:lvl2pPr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2pPr>
      <a:lvl3pPr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3pPr>
      <a:lvl4pPr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4pPr>
      <a:lvl5pPr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5pPr>
      <a:lvl6pPr marL="645160"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6pPr>
      <a:lvl7pPr marL="1290320"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7pPr>
      <a:lvl8pPr marL="1935480"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8pPr>
      <a:lvl9pPr marL="2580640" algn="l" rtl="0" eaLnBrk="1" fontAlgn="base" hangingPunct="1">
        <a:spcBef>
          <a:spcPct val="0"/>
        </a:spcBef>
        <a:spcAft>
          <a:spcPct val="0"/>
        </a:spcAft>
        <a:defRPr sz="3950">
          <a:solidFill>
            <a:srgbClr val="CC3300"/>
          </a:solidFill>
          <a:latin typeface="Arial" panose="020B0604020202020204" pitchFamily="34" charset="0"/>
          <a:ea typeface="黑体" panose="02010609060101010101" pitchFamily="2" charset="-122"/>
        </a:defRPr>
      </a:lvl9pPr>
    </p:titleStyle>
    <p:bodyStyle>
      <a:lvl1pPr marL="645160" indent="-645160" algn="l" rtl="0" eaLnBrk="1" fontAlgn="base" hangingPunct="1">
        <a:spcBef>
          <a:spcPct val="20000"/>
        </a:spcBef>
        <a:spcAft>
          <a:spcPct val="0"/>
        </a:spcAft>
        <a:buClr>
          <a:srgbClr val="CC3300"/>
        </a:buClr>
        <a:buSzPct val="110000"/>
        <a:buFont typeface="Wingdings" panose="05000000000000000000" pitchFamily="2" charset="2"/>
        <a:buChar char="l"/>
        <a:defRPr sz="3385">
          <a:solidFill>
            <a:schemeClr val="tx1"/>
          </a:solidFill>
          <a:latin typeface="+mn-lt"/>
          <a:ea typeface="+mn-ea"/>
          <a:cs typeface="+mn-cs"/>
        </a:defRPr>
      </a:lvl1pPr>
      <a:lvl2pPr marL="1183005" indent="-537845" algn="l" rtl="0" eaLnBrk="1" fontAlgn="base" hangingPunct="1">
        <a:spcBef>
          <a:spcPct val="20000"/>
        </a:spcBef>
        <a:spcAft>
          <a:spcPct val="0"/>
        </a:spcAft>
        <a:buClr>
          <a:srgbClr val="CC3300"/>
        </a:buClr>
        <a:buSzPct val="110000"/>
        <a:buFont typeface="Wingdings" panose="05000000000000000000" pitchFamily="2" charset="2"/>
        <a:buChar char="l"/>
        <a:defRPr sz="2820">
          <a:solidFill>
            <a:schemeClr val="tx1"/>
          </a:solidFill>
          <a:latin typeface="+mn-lt"/>
          <a:ea typeface="+mn-ea"/>
        </a:defRPr>
      </a:lvl2pPr>
      <a:lvl3pPr marL="1774190" indent="-483870" algn="l" rtl="0" eaLnBrk="1" fontAlgn="base" hangingPunct="1">
        <a:spcBef>
          <a:spcPct val="20000"/>
        </a:spcBef>
        <a:spcAft>
          <a:spcPct val="0"/>
        </a:spcAft>
        <a:buClr>
          <a:srgbClr val="CC3300"/>
        </a:buClr>
        <a:buSzPct val="110000"/>
        <a:buFont typeface="Wingdings" panose="05000000000000000000" pitchFamily="2" charset="2"/>
        <a:buChar char="l"/>
        <a:defRPr sz="3385">
          <a:solidFill>
            <a:schemeClr val="tx1"/>
          </a:solidFill>
          <a:latin typeface="+mn-lt"/>
          <a:ea typeface="+mn-ea"/>
        </a:defRPr>
      </a:lvl3pPr>
      <a:lvl4pPr marL="2365375" indent="-429895" algn="l" rtl="0" eaLnBrk="1" fontAlgn="base" hangingPunct="1">
        <a:spcBef>
          <a:spcPct val="20000"/>
        </a:spcBef>
        <a:spcAft>
          <a:spcPct val="0"/>
        </a:spcAft>
        <a:buFont typeface="超世纪粗综艺"/>
        <a:buChar char="*"/>
        <a:defRPr sz="2255">
          <a:solidFill>
            <a:schemeClr val="tx1"/>
          </a:solidFill>
          <a:latin typeface="AvantGarde Bk BT"/>
          <a:ea typeface="+mn-ea"/>
        </a:defRPr>
      </a:lvl4pPr>
      <a:lvl5pPr marL="3117850" indent="-537845" algn="l" rtl="0" eaLnBrk="1" fontAlgn="base" hangingPunct="1">
        <a:spcBef>
          <a:spcPct val="20000"/>
        </a:spcBef>
        <a:spcAft>
          <a:spcPct val="0"/>
        </a:spcAft>
        <a:buFont typeface="超世纪粗综艺"/>
        <a:buChar char="»"/>
        <a:defRPr sz="2820">
          <a:solidFill>
            <a:schemeClr val="tx1"/>
          </a:solidFill>
          <a:latin typeface="+mn-lt"/>
          <a:ea typeface="宋体" panose="02010600030101010101" pitchFamily="2" charset="-122"/>
        </a:defRPr>
      </a:lvl5pPr>
      <a:lvl6pPr marL="3763010" indent="-537845" algn="l" rtl="0" eaLnBrk="1" fontAlgn="base" hangingPunct="1">
        <a:spcBef>
          <a:spcPct val="20000"/>
        </a:spcBef>
        <a:spcAft>
          <a:spcPct val="0"/>
        </a:spcAft>
        <a:buFont typeface="超世纪粗综艺"/>
        <a:buChar char="»"/>
        <a:defRPr sz="2820">
          <a:solidFill>
            <a:schemeClr val="tx1"/>
          </a:solidFill>
          <a:latin typeface="+mn-lt"/>
          <a:ea typeface="宋体" panose="02010600030101010101" pitchFamily="2" charset="-122"/>
        </a:defRPr>
      </a:lvl6pPr>
      <a:lvl7pPr marL="4408170" indent="-537845" algn="l" rtl="0" eaLnBrk="1" fontAlgn="base" hangingPunct="1">
        <a:spcBef>
          <a:spcPct val="20000"/>
        </a:spcBef>
        <a:spcAft>
          <a:spcPct val="0"/>
        </a:spcAft>
        <a:buFont typeface="超世纪粗综艺"/>
        <a:buChar char="»"/>
        <a:defRPr sz="2820">
          <a:solidFill>
            <a:schemeClr val="tx1"/>
          </a:solidFill>
          <a:latin typeface="+mn-lt"/>
          <a:ea typeface="宋体" panose="02010600030101010101" pitchFamily="2" charset="-122"/>
        </a:defRPr>
      </a:lvl7pPr>
      <a:lvl8pPr marL="5053330" indent="-537845" algn="l" rtl="0" eaLnBrk="1" fontAlgn="base" hangingPunct="1">
        <a:spcBef>
          <a:spcPct val="20000"/>
        </a:spcBef>
        <a:spcAft>
          <a:spcPct val="0"/>
        </a:spcAft>
        <a:buFont typeface="超世纪粗综艺"/>
        <a:buChar char="»"/>
        <a:defRPr sz="2820">
          <a:solidFill>
            <a:schemeClr val="tx1"/>
          </a:solidFill>
          <a:latin typeface="+mn-lt"/>
          <a:ea typeface="宋体" panose="02010600030101010101" pitchFamily="2" charset="-122"/>
        </a:defRPr>
      </a:lvl8pPr>
      <a:lvl9pPr marL="5698490" indent="-537845" algn="l" rtl="0" eaLnBrk="1" fontAlgn="base" hangingPunct="1">
        <a:spcBef>
          <a:spcPct val="20000"/>
        </a:spcBef>
        <a:spcAft>
          <a:spcPct val="0"/>
        </a:spcAft>
        <a:buFont typeface="超世纪粗综艺"/>
        <a:buChar char="»"/>
        <a:defRPr sz="2820">
          <a:solidFill>
            <a:schemeClr val="tx1"/>
          </a:solidFill>
          <a:latin typeface="+mn-lt"/>
          <a:ea typeface="宋体" panose="02010600030101010101" pitchFamily="2" charset="-122"/>
        </a:defRPr>
      </a:lvl9pPr>
    </p:bodyStyle>
    <p:otherStyle>
      <a:defPPr>
        <a:defRPr lang="zh-CN"/>
      </a:defPPr>
      <a:lvl1pPr marL="0" algn="l" defTabSz="1290320" rtl="0" eaLnBrk="1" latinLnBrk="0" hangingPunct="1">
        <a:defRPr sz="2540" kern="1200">
          <a:solidFill>
            <a:schemeClr val="tx1"/>
          </a:solidFill>
          <a:latin typeface="+mn-lt"/>
          <a:ea typeface="+mn-ea"/>
          <a:cs typeface="+mn-cs"/>
        </a:defRPr>
      </a:lvl1pPr>
      <a:lvl2pPr marL="645160" algn="l" defTabSz="1290320" rtl="0" eaLnBrk="1" latinLnBrk="0" hangingPunct="1">
        <a:defRPr sz="2540" kern="1200">
          <a:solidFill>
            <a:schemeClr val="tx1"/>
          </a:solidFill>
          <a:latin typeface="+mn-lt"/>
          <a:ea typeface="+mn-ea"/>
          <a:cs typeface="+mn-cs"/>
        </a:defRPr>
      </a:lvl2pPr>
      <a:lvl3pPr marL="1290320" algn="l" defTabSz="1290320" rtl="0" eaLnBrk="1" latinLnBrk="0" hangingPunct="1">
        <a:defRPr sz="2540" kern="1200">
          <a:solidFill>
            <a:schemeClr val="tx1"/>
          </a:solidFill>
          <a:latin typeface="+mn-lt"/>
          <a:ea typeface="+mn-ea"/>
          <a:cs typeface="+mn-cs"/>
        </a:defRPr>
      </a:lvl3pPr>
      <a:lvl4pPr marL="1935480" algn="l" defTabSz="1290320" rtl="0" eaLnBrk="1" latinLnBrk="0" hangingPunct="1">
        <a:defRPr sz="2540" kern="1200">
          <a:solidFill>
            <a:schemeClr val="tx1"/>
          </a:solidFill>
          <a:latin typeface="+mn-lt"/>
          <a:ea typeface="+mn-ea"/>
          <a:cs typeface="+mn-cs"/>
        </a:defRPr>
      </a:lvl4pPr>
      <a:lvl5pPr marL="2580640" algn="l" defTabSz="1290320" rtl="0" eaLnBrk="1" latinLnBrk="0" hangingPunct="1">
        <a:defRPr sz="2540" kern="1200">
          <a:solidFill>
            <a:schemeClr val="tx1"/>
          </a:solidFill>
          <a:latin typeface="+mn-lt"/>
          <a:ea typeface="+mn-ea"/>
          <a:cs typeface="+mn-cs"/>
        </a:defRPr>
      </a:lvl5pPr>
      <a:lvl6pPr marL="3225800" algn="l" defTabSz="1290320" rtl="0" eaLnBrk="1" latinLnBrk="0" hangingPunct="1">
        <a:defRPr sz="2540" kern="1200">
          <a:solidFill>
            <a:schemeClr val="tx1"/>
          </a:solidFill>
          <a:latin typeface="+mn-lt"/>
          <a:ea typeface="+mn-ea"/>
          <a:cs typeface="+mn-cs"/>
        </a:defRPr>
      </a:lvl6pPr>
      <a:lvl7pPr marL="3870960" algn="l" defTabSz="1290320" rtl="0" eaLnBrk="1" latinLnBrk="0" hangingPunct="1">
        <a:defRPr sz="2540" kern="1200">
          <a:solidFill>
            <a:schemeClr val="tx1"/>
          </a:solidFill>
          <a:latin typeface="+mn-lt"/>
          <a:ea typeface="+mn-ea"/>
          <a:cs typeface="+mn-cs"/>
        </a:defRPr>
      </a:lvl7pPr>
      <a:lvl8pPr marL="4515485" algn="l" defTabSz="1290320" rtl="0" eaLnBrk="1" latinLnBrk="0" hangingPunct="1">
        <a:defRPr sz="2540" kern="1200">
          <a:solidFill>
            <a:schemeClr val="tx1"/>
          </a:solidFill>
          <a:latin typeface="+mn-lt"/>
          <a:ea typeface="+mn-ea"/>
          <a:cs typeface="+mn-cs"/>
        </a:defRPr>
      </a:lvl8pPr>
      <a:lvl9pPr marL="5160645" algn="l" defTabSz="1290320" rtl="0" eaLnBrk="1" latinLnBrk="0" hangingPunct="1">
        <a:defRPr sz="254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pPr defTabSz="1219200"/>
            <a:fld id="{530820CF-B880-4189-942D-D702A7CBA730}" type="datetimeFigureOut">
              <a:rPr lang="zh-CN" altLang="en-US" smtClean="0">
                <a:solidFill>
                  <a:prstClr val="black">
                    <a:tint val="75000"/>
                  </a:prstClr>
                </a:solidFill>
              </a:rPr>
            </a:fld>
            <a:endParaRPr lang="zh-CN" altLang="en-US">
              <a:solidFill>
                <a:prstClr val="black">
                  <a:tint val="75000"/>
                </a:prstClr>
              </a:solidFill>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pPr defTabSz="1219200"/>
            <a:endParaRPr lang="zh-CN" altLang="en-US">
              <a:solidFill>
                <a:prstClr val="black">
                  <a:tint val="75000"/>
                </a:prstClr>
              </a:solidFill>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pPr defTabSz="1219200"/>
            <a:fld id="{0C913308-F349-4B6D-A68A-DD1791B4A57B}" type="slidenum">
              <a:rPr lang="en-US" altLang="zh-CN" smtClean="0">
                <a:solidFill>
                  <a:prstClr val="black">
                    <a:tint val="75000"/>
                  </a:prstClr>
                </a:solidFill>
              </a:rPr>
            </a:fld>
            <a:endParaRPr lang="zh-CN" altLang="en-US">
              <a:solidFill>
                <a:prstClr val="black">
                  <a:tint val="75000"/>
                </a:prstClr>
              </a:solidFill>
            </a:endParaRPr>
          </a:p>
        </p:txBody>
      </p:sp>
      <p:pic>
        <p:nvPicPr>
          <p:cNvPr id="7" name="图片 6"/>
          <p:cNvPicPr>
            <a:picLocks noChangeAspect="1"/>
          </p:cNvPicPr>
          <p:nvPr userDrawn="1"/>
        </p:nvPicPr>
        <p:blipFill>
          <a:blip r:embed="rId8" cstate="print"/>
          <a:stretch>
            <a:fillRect/>
          </a:stretch>
        </p:blipFill>
        <p:spPr>
          <a:xfrm>
            <a:off x="1210" y="0"/>
            <a:ext cx="12189581" cy="6858000"/>
          </a:xfrm>
          <a:prstGeom prst="rect">
            <a:avLst/>
          </a:prstGeom>
        </p:spPr>
      </p:pic>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Lst>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2.xml"/><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44.xml"/><Relationship Id="rId2" Type="http://schemas.openxmlformats.org/officeDocument/2006/relationships/image" Target="../media/image10.png"/><Relationship Id="rId1" Type="http://schemas.openxmlformats.org/officeDocument/2006/relationships/image" Target="../media/image9.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44.xml"/><Relationship Id="rId2" Type="http://schemas.openxmlformats.org/officeDocument/2006/relationships/image" Target="../media/image12.png"/><Relationship Id="rId1"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6" hidden="1"/>
          <p:cNvPicPr/>
          <p:nvPr/>
        </p:nvPicPr>
        <p:blipFill>
          <a:blip r:embed="rId1"/>
          <a:stretch>
            <a:fillRect/>
          </a:stretch>
        </p:blipFill>
        <p:spPr>
          <a:xfrm>
            <a:off x="2119" y="2119"/>
            <a:ext cx="2117" cy="2117"/>
          </a:xfrm>
          <a:prstGeom prst="rect">
            <a:avLst/>
          </a:prstGeom>
        </p:spPr>
      </p:pic>
      <p:sp>
        <p:nvSpPr>
          <p:cNvPr id="3" name="Rectangle 2" hidden="1"/>
          <p:cNvSpPr/>
          <p:nvPr/>
        </p:nvSpPr>
        <p:spPr>
          <a:xfrm>
            <a:off x="1" y="1"/>
            <a:ext cx="211667" cy="2116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4800" dirty="0">
              <a:latin typeface="Nissan Brand Regular" panose="020B05040202040A0204"/>
              <a:ea typeface="汉仪中黑简" panose="02010600000101010101"/>
              <a:cs typeface="+mj-cs"/>
              <a:sym typeface="Nissan Brand Regular" panose="020B05040202040A0204"/>
            </a:endParaRPr>
          </a:p>
        </p:txBody>
      </p:sp>
      <p:sp>
        <p:nvSpPr>
          <p:cNvPr id="4" name="标题 1"/>
          <p:cNvSpPr>
            <a:spLocks noGrp="1"/>
          </p:cNvSpPr>
          <p:nvPr>
            <p:ph type="ctrTitle"/>
          </p:nvPr>
        </p:nvSpPr>
        <p:spPr>
          <a:xfrm>
            <a:off x="719455" y="2180590"/>
            <a:ext cx="10792460" cy="1154430"/>
          </a:xfrm>
        </p:spPr>
        <p:txBody>
          <a:bodyPr>
            <a:normAutofit fontScale="90000"/>
          </a:bodyPr>
          <a:lstStyle/>
          <a:p>
            <a:pPr>
              <a:lnSpc>
                <a:spcPct val="150000"/>
              </a:lnSpc>
            </a:pPr>
            <a:r>
              <a:rPr lang="en-US" altLang="zh-CN" sz="5400" b="1" dirty="0">
                <a:solidFill>
                  <a:schemeClr val="bg1"/>
                </a:solidFill>
                <a:cs typeface="+mn-ea"/>
                <a:sym typeface="+mn-lt"/>
              </a:rPr>
              <a:t>VOC</a:t>
            </a:r>
            <a:r>
              <a:rPr lang="zh-CN" altLang="en-US" sz="5400" b="1">
                <a:solidFill>
                  <a:schemeClr val="bg1"/>
                </a:solidFill>
                <a:cs typeface="+mn-ea"/>
                <a:sym typeface="+mn-lt"/>
              </a:rPr>
              <a:t>平台</a:t>
            </a:r>
            <a:r>
              <a:rPr lang="en-US" altLang="zh-CN" sz="5400" b="1">
                <a:solidFill>
                  <a:schemeClr val="bg1"/>
                </a:solidFill>
                <a:cs typeface="+mn-ea"/>
                <a:sym typeface="+mn-lt"/>
              </a:rPr>
              <a:t>-</a:t>
            </a:r>
            <a:r>
              <a:rPr lang="zh-CN" altLang="en-US" sz="5400" b="1">
                <a:solidFill>
                  <a:schemeClr val="bg1"/>
                </a:solidFill>
                <a:cs typeface="+mn-ea"/>
                <a:sym typeface="+mn-lt"/>
              </a:rPr>
              <a:t>标签</a:t>
            </a:r>
            <a:r>
              <a:rPr lang="zh-CN" altLang="en-US" sz="5400" b="1">
                <a:solidFill>
                  <a:schemeClr val="bg1"/>
                </a:solidFill>
                <a:cs typeface="+mn-ea"/>
                <a:sym typeface="+mn-lt"/>
              </a:rPr>
              <a:t>纠错</a:t>
            </a:r>
            <a:endParaRPr lang="zh-CN" altLang="en-US" sz="5400" b="1">
              <a:solidFill>
                <a:schemeClr val="bg1"/>
              </a:solidFill>
              <a:cs typeface="+mn-ea"/>
              <a:sym typeface="+mn-l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1"/>
          <a:stretch>
            <a:fillRect/>
          </a:stretch>
        </p:blipFill>
        <p:spPr>
          <a:xfrm>
            <a:off x="6183630" y="199390"/>
            <a:ext cx="5464175" cy="4427855"/>
          </a:xfrm>
          <a:prstGeom prst="rect">
            <a:avLst/>
          </a:prstGeom>
        </p:spPr>
      </p:pic>
      <p:sp>
        <p:nvSpPr>
          <p:cNvPr id="5" name="文本框 4"/>
          <p:cNvSpPr txBox="1"/>
          <p:nvPr/>
        </p:nvSpPr>
        <p:spPr>
          <a:xfrm>
            <a:off x="7620" y="5080"/>
            <a:ext cx="4909820" cy="460375"/>
          </a:xfrm>
          <a:prstGeom prst="rect">
            <a:avLst/>
          </a:prstGeom>
          <a:noFill/>
        </p:spPr>
        <p:txBody>
          <a:bodyPr wrap="square" rtlCol="0">
            <a:spAutoFit/>
          </a:bodyPr>
          <a:lstStyle/>
          <a:p>
            <a:r>
              <a:rPr lang="zh-CN" altLang="en-US" sz="2400" b="1">
                <a:latin typeface="微软雅黑 Light" panose="020B0502040204020203" pitchFamily="34" charset="-122"/>
                <a:ea typeface="微软雅黑 Light" panose="020B0502040204020203" pitchFamily="34" charset="-122"/>
              </a:rPr>
              <a:t>一、产品方案：</a:t>
            </a:r>
            <a:r>
              <a:rPr lang="en-US" altLang="zh-CN" sz="2400" b="1">
                <a:latin typeface="微软雅黑 Light" panose="020B0502040204020203" pitchFamily="34" charset="-122"/>
                <a:ea typeface="微软雅黑 Light" panose="020B0502040204020203" pitchFamily="34" charset="-122"/>
              </a:rPr>
              <a:t>VOC</a:t>
            </a:r>
            <a:r>
              <a:rPr lang="zh-CN" altLang="en-US" sz="2400" b="1">
                <a:latin typeface="微软雅黑 Light" panose="020B0502040204020203" pitchFamily="34" charset="-122"/>
                <a:ea typeface="微软雅黑 Light" panose="020B0502040204020203" pitchFamily="34" charset="-122"/>
              </a:rPr>
              <a:t>系统</a:t>
            </a:r>
            <a:endParaRPr lang="zh-CN" altLang="en-US" sz="2400" b="1">
              <a:latin typeface="微软雅黑 Light" panose="020B0502040204020203" pitchFamily="34" charset="-122"/>
              <a:ea typeface="微软雅黑 Light" panose="020B0502040204020203" pitchFamily="34" charset="-122"/>
            </a:endParaRPr>
          </a:p>
        </p:txBody>
      </p:sp>
      <p:pic>
        <p:nvPicPr>
          <p:cNvPr id="12" name="图片 11"/>
          <p:cNvPicPr>
            <a:picLocks noChangeAspect="1"/>
          </p:cNvPicPr>
          <p:nvPr/>
        </p:nvPicPr>
        <p:blipFill>
          <a:blip r:embed="rId2"/>
          <a:stretch>
            <a:fillRect/>
          </a:stretch>
        </p:blipFill>
        <p:spPr>
          <a:xfrm>
            <a:off x="558800" y="2327910"/>
            <a:ext cx="5549265" cy="3761740"/>
          </a:xfrm>
          <a:prstGeom prst="rect">
            <a:avLst/>
          </a:prstGeom>
        </p:spPr>
      </p:pic>
      <p:sp>
        <p:nvSpPr>
          <p:cNvPr id="13" name="圆角矩形 12"/>
          <p:cNvSpPr/>
          <p:nvPr/>
        </p:nvSpPr>
        <p:spPr>
          <a:xfrm>
            <a:off x="5191760" y="5234940"/>
            <a:ext cx="1063625" cy="785495"/>
          </a:xfrm>
          <a:prstGeom prst="roundRect">
            <a:avLst/>
          </a:prstGeom>
          <a:noFill/>
          <a:ln w="28575">
            <a:solidFill>
              <a:srgbClr val="FF0000"/>
            </a:solidFill>
            <a:prstDash val="sys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cxnSp>
        <p:nvCxnSpPr>
          <p:cNvPr id="15" name="肘形连接符 14"/>
          <p:cNvCxnSpPr/>
          <p:nvPr/>
        </p:nvCxnSpPr>
        <p:spPr>
          <a:xfrm rot="16200000">
            <a:off x="6105525" y="4363085"/>
            <a:ext cx="1414780" cy="1115695"/>
          </a:xfrm>
          <a:prstGeom prst="bentConnector3">
            <a:avLst>
              <a:gd name="adj1" fmla="val 49978"/>
            </a:avLst>
          </a:prstGeom>
          <a:ln w="25400" cap="flat" cmpd="sng" algn="ctr">
            <a:solidFill>
              <a:srgbClr val="E4002C"/>
            </a:solidFill>
            <a:prstDash val="dash"/>
            <a:headEnd type="none"/>
            <a:tailEnd type="arrow" w="med" len="med"/>
          </a:ln>
        </p:spPr>
        <p:style>
          <a:lnRef idx="0">
            <a:schemeClr val="accent1"/>
          </a:lnRef>
          <a:fillRef idx="0">
            <a:srgbClr val="FFFFFF"/>
          </a:fillRef>
          <a:effectRef idx="0">
            <a:srgbClr val="FFFFFF"/>
          </a:effectRef>
          <a:fontRef idx="minor">
            <a:schemeClr val="tx1"/>
          </a:fontRef>
        </p:style>
      </p:cxnSp>
      <p:sp>
        <p:nvSpPr>
          <p:cNvPr id="23" name="矩形: 圆角 22"/>
          <p:cNvSpPr/>
          <p:nvPr/>
        </p:nvSpPr>
        <p:spPr>
          <a:xfrm>
            <a:off x="325120" y="397510"/>
            <a:ext cx="5650865" cy="2477135"/>
          </a:xfrm>
          <a:prstGeom prst="roundRect">
            <a:avLst>
              <a:gd name="adj" fmla="val 6816"/>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noAutofit/>
          </a:bodyPr>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声音明细新增点击“我要纠错”按钮时，触发纠错表单页面；</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纠错时可选纠错类型分别为：无效声音、</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有效声音</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①</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无效声音：指声音不该标记任何标签</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②</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有效声音：指当前声音的观点</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分类</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情感</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意图分类错误，可手动进行修正选择，默认不勾选正确</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错误，提交时校验是否勾选，若选择错误，需输入正确的</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信息</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点击“提交纠错”按钮后，该纠错反馈将会记录在纠错列表中，后台审核前可取消纠错，取消后纠错列表中隐藏该记录。</a:t>
            </a:r>
            <a:endPar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p:cNvPicPr>
            <a:picLocks noChangeAspect="1"/>
          </p:cNvPicPr>
          <p:nvPr/>
        </p:nvPicPr>
        <p:blipFill>
          <a:blip r:embed="rId1"/>
          <a:stretch>
            <a:fillRect/>
          </a:stretch>
        </p:blipFill>
        <p:spPr>
          <a:xfrm>
            <a:off x="396875" y="530225"/>
            <a:ext cx="8907780" cy="4221480"/>
          </a:xfrm>
          <a:prstGeom prst="rect">
            <a:avLst/>
          </a:prstGeom>
        </p:spPr>
      </p:pic>
      <p:sp>
        <p:nvSpPr>
          <p:cNvPr id="5" name="文本框 4"/>
          <p:cNvSpPr txBox="1"/>
          <p:nvPr/>
        </p:nvSpPr>
        <p:spPr>
          <a:xfrm>
            <a:off x="7620" y="5080"/>
            <a:ext cx="3671570" cy="460375"/>
          </a:xfrm>
          <a:prstGeom prst="rect">
            <a:avLst/>
          </a:prstGeom>
          <a:noFill/>
        </p:spPr>
        <p:txBody>
          <a:bodyPr wrap="square" rtlCol="0">
            <a:spAutoFit/>
          </a:bodyPr>
          <a:lstStyle/>
          <a:p>
            <a:r>
              <a:rPr lang="zh-CN" altLang="en-US" sz="2400" b="1">
                <a:latin typeface="微软雅黑 Light" panose="020B0502040204020203" pitchFamily="34" charset="-122"/>
                <a:ea typeface="微软雅黑 Light" panose="020B0502040204020203" pitchFamily="34" charset="-122"/>
              </a:rPr>
              <a:t>二、产品方案：洞察</a:t>
            </a:r>
            <a:r>
              <a:rPr lang="zh-CN" altLang="en-US" sz="2400" b="1">
                <a:latin typeface="微软雅黑 Light" panose="020B0502040204020203" pitchFamily="34" charset="-122"/>
                <a:ea typeface="微软雅黑 Light" panose="020B0502040204020203" pitchFamily="34" charset="-122"/>
              </a:rPr>
              <a:t>引擎</a:t>
            </a:r>
            <a:endParaRPr lang="zh-CN" altLang="en-US" sz="2400" b="1">
              <a:latin typeface="微软雅黑 Light" panose="020B0502040204020203" pitchFamily="34" charset="-122"/>
              <a:ea typeface="微软雅黑 Light" panose="020B0502040204020203" pitchFamily="34" charset="-122"/>
            </a:endParaRPr>
          </a:p>
        </p:txBody>
      </p:sp>
      <p:pic>
        <p:nvPicPr>
          <p:cNvPr id="12" name="图片 11" descr="7b0a202020202266696c746572223a202230220a7d0a"/>
          <p:cNvPicPr>
            <a:picLocks noChangeAspect="1"/>
          </p:cNvPicPr>
          <p:nvPr/>
        </p:nvPicPr>
        <p:blipFill>
          <a:blip r:embed="rId2"/>
          <a:stretch>
            <a:fillRect/>
          </a:stretch>
        </p:blipFill>
        <p:spPr>
          <a:xfrm>
            <a:off x="1148715" y="3167380"/>
            <a:ext cx="5626100" cy="2825750"/>
          </a:xfrm>
          <a:prstGeom prst="rect">
            <a:avLst/>
          </a:prstGeom>
          <a:ln>
            <a:solidFill>
              <a:schemeClr val="bg1">
                <a:lumMod val="85000"/>
              </a:schemeClr>
            </a:solidFill>
          </a:ln>
        </p:spPr>
      </p:pic>
      <p:sp>
        <p:nvSpPr>
          <p:cNvPr id="23" name="矩形: 圆角 22"/>
          <p:cNvSpPr/>
          <p:nvPr/>
        </p:nvSpPr>
        <p:spPr>
          <a:xfrm>
            <a:off x="6906260" y="3324860"/>
            <a:ext cx="5166360" cy="2581275"/>
          </a:xfrm>
          <a:prstGeom prst="roundRect">
            <a:avLst>
              <a:gd name="adj" fmla="val 6816"/>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noAutofit/>
          </a:bodyPr>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洞察引擎新增</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标签纠错列表</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，展示</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VOC</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系统中业务提交的纠错</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明细；</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2.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页面分为筛选条件查询、纠错明细列表、操作</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审核；</a:t>
            </a:r>
            <a:endPar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3.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审核可通过或拒绝纠错，通过则修正该条声音的观点</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分类</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情感</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意图，返显到</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VOC</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系统，若是无效声音，则在</a:t>
            </a: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VOC</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系统隐藏该</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声音；拒绝则保持原有打标</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信息。</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spcBef>
                <a:spcPts val="400"/>
              </a:spcBef>
              <a:spcAft>
                <a:spcPts val="600"/>
              </a:spcAft>
            </a:pPr>
            <a:r>
              <a:rPr lang="en-US" altLang="zh-CN"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4. </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标签纠错后，影响历史预警信息的明细</a:t>
            </a:r>
            <a:r>
              <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展示。</a:t>
            </a:r>
            <a:endParaRPr lang="zh-CN" altLang="en-US" sz="14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5" name="圆角矩形 14"/>
          <p:cNvSpPr/>
          <p:nvPr/>
        </p:nvSpPr>
        <p:spPr>
          <a:xfrm>
            <a:off x="8083550" y="1743710"/>
            <a:ext cx="1063625" cy="785495"/>
          </a:xfrm>
          <a:prstGeom prst="roundRect">
            <a:avLst/>
          </a:prstGeom>
          <a:noFill/>
          <a:ln w="28575">
            <a:solidFill>
              <a:srgbClr val="FF0000"/>
            </a:solidFill>
            <a:prstDash val="sysDash"/>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3"/>
          <p:cNvSpPr txBox="1">
            <a:spLocks noChangeArrowheads="1"/>
          </p:cNvSpPr>
          <p:nvPr/>
        </p:nvSpPr>
        <p:spPr>
          <a:xfrm>
            <a:off x="0" y="2786748"/>
            <a:ext cx="12192000" cy="1368152"/>
          </a:xfrm>
          <a:prstGeom prst="rect">
            <a:avLst/>
          </a:prstGeom>
        </p:spPr>
        <p:txBody>
          <a:bodyPr vert="horz" lIns="121920" tIns="60960" rIns="121920" bIns="60960" rtlCol="0" anchor="ctr">
            <a:noAutofit/>
          </a:bodyPr>
          <a:lstStyle/>
          <a:p>
            <a:pPr marL="457200" indent="-457200" algn="ctr" defTabSz="1219200">
              <a:spcBef>
                <a:spcPts val="800"/>
              </a:spcBef>
              <a:defRPr/>
            </a:pPr>
            <a:r>
              <a:rPr lang="en-US" altLang="zh-CN" sz="6000" b="1" dirty="0">
                <a:solidFill>
                  <a:srgbClr val="CC3300"/>
                </a:solidFill>
                <a:latin typeface="微软雅黑" panose="020B0503020204020204" pitchFamily="34" charset="-122"/>
                <a:ea typeface="微软雅黑" panose="020B0503020204020204" pitchFamily="34" charset="-122"/>
                <a:sym typeface="微软雅黑" panose="020B0503020204020204" pitchFamily="34" charset="-122"/>
              </a:rPr>
              <a:t>Thanks</a:t>
            </a:r>
            <a:endParaRPr lang="en-US" altLang="zh-CN" sz="6000" b="1" dirty="0">
              <a:solidFill>
                <a:srgbClr val="CC33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灯片编号占位符 2"/>
          <p:cNvSpPr>
            <a:spLocks noGrp="1"/>
          </p:cNvSpPr>
          <p:nvPr>
            <p:ph type="sldNum" sz="quarter" idx="12"/>
          </p:nvPr>
        </p:nvSpPr>
        <p:spPr/>
        <p:txBody>
          <a:bodyPr/>
          <a:lstStyle/>
          <a:p>
            <a:fld id="{9E475CDC-48A4-48A3-A0DB-7588F56E37A3}" type="slidenum">
              <a:rPr lang="zh-CN" altLang="en-US" smtClean="0">
                <a:solidFill>
                  <a:prstClr val="black">
                    <a:tint val="75000"/>
                  </a:prstClr>
                </a:solidFill>
                <a:latin typeface="微软雅黑" panose="020B0503020204020204" pitchFamily="34" charset="-122"/>
                <a:ea typeface="微软雅黑" panose="020B0503020204020204" pitchFamily="34" charset="-122"/>
                <a:sym typeface="微软雅黑" panose="020B0503020204020204" pitchFamily="34" charset="-122"/>
              </a:rPr>
            </a:fld>
            <a:endParaRPr lang="zh-CN" altLang="en-US">
              <a:solidFill>
                <a:prstClr val="black">
                  <a:tint val="75000"/>
                </a:prst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COMMONDATA" val="eyJoZGlkIjoiNWMxY2I1YTI3OTg4MWQ1NWFlNmJkZWU3ODJhNGQyYjEifQ=="/>
</p:tagLst>
</file>

<file path=ppt/theme/theme1.xml><?xml version="1.0" encoding="utf-8"?>
<a:theme xmlns:a="http://schemas.openxmlformats.org/drawingml/2006/main" name="2_自定义设计方案">
  <a:themeElements>
    <a:clrScheme name="Office">
      <a:dk1>
        <a:srgbClr val="000000"/>
      </a:dk1>
      <a:lt1>
        <a:srgbClr val="FFFFFF"/>
      </a:lt1>
      <a:dk2>
        <a:srgbClr val="778495"/>
      </a:dk2>
      <a:lt2>
        <a:srgbClr val="F0F0F0"/>
      </a:lt2>
      <a:accent1>
        <a:srgbClr val="BD374A"/>
      </a:accent1>
      <a:accent2>
        <a:srgbClr val="6A868F"/>
      </a:accent2>
      <a:accent3>
        <a:srgbClr val="31778E"/>
      </a:accent3>
      <a:accent4>
        <a:srgbClr val="D6C88B"/>
      </a:accent4>
      <a:accent5>
        <a:srgbClr val="D66E49"/>
      </a:accent5>
      <a:accent6>
        <a:srgbClr val="649EB2"/>
      </a:accent6>
      <a:hlink>
        <a:srgbClr val="BD374A"/>
      </a:hlink>
      <a:folHlink>
        <a:srgbClr val="BFBFBF"/>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72000" tIns="0" rIns="72000" bIns="0" rtlCol="0" anchor="ctr">
        <a:normAutofit/>
      </a:bodyPr>
      <a:lstStyle>
        <a:defPPr>
          <a:defRPr sz="2800" b="1" kern="0" dirty="0" smtClean="0">
            <a:solidFill>
              <a:prstClr val="black"/>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8_默认设计模板">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微软雅黑">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w="9525" cap="flat" cmpd="sng" algn="ctr">
          <a:noFill/>
          <a:prstDash val="solid"/>
          <a:round/>
          <a:headEnd type="none" w="med" len="med"/>
          <a:tailEnd type="none" w="med" len="med"/>
        </a:ln>
      </a:spPr>
      <a:bodyPr vert="horz" wrap="square" lIns="91440" tIns="45720" rIns="91440" bIns="45720" numCol="1" rtlCol="0"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sz="1800" b="1" i="1"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solidFill>
          <a:schemeClr val="accent1"/>
        </a:solidFill>
        <a:ln w="12700" cap="sq" cmpd="sng" algn="ctr">
          <a:solidFill>
            <a:schemeClr val="tx1"/>
          </a:solidFill>
          <a:prstDash val="solid"/>
          <a:round/>
          <a:headEnd type="none" w="med" len="med"/>
          <a:tailEnd type="none" w="med" len="med"/>
        </a:ln>
      </a:spPr>
      <a:bodyPr/>
      <a:lstStyle/>
    </a:lnDef>
    <a:txDef>
      <a:spPr>
        <a:noFill/>
      </a:spPr>
      <a:bodyPr wrap="square" rtlCol="0">
        <a:spAutoFit/>
      </a:bodyPr>
      <a:lstStyle>
        <a:defPPr>
          <a:defRPr sz="2000" i="0" dirty="0" smtClean="0">
            <a:latin typeface="+mn-ea"/>
            <a:ea typeface="+mn-ea"/>
          </a:defRPr>
        </a:defPPr>
      </a:lstStyle>
    </a:txDef>
  </a:objectDefaults>
  <a:extraClrSchemeLst>
    <a:extraClrScheme>
      <a:clrScheme name="1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416</Words>
  <Application>WPS 演示</Application>
  <PresentationFormat>宽屏</PresentationFormat>
  <Paragraphs>21</Paragraphs>
  <Slides>4</Slides>
  <Notes>6</Notes>
  <HiddenSlides>0</HiddenSlides>
  <MMClips>0</MMClips>
  <ScaleCrop>false</ScaleCrop>
  <HeadingPairs>
    <vt:vector size="6" baseType="variant">
      <vt:variant>
        <vt:lpstr>已用的字体</vt:lpstr>
      </vt:variant>
      <vt:variant>
        <vt:i4>23</vt:i4>
      </vt:variant>
      <vt:variant>
        <vt:lpstr>主题</vt:lpstr>
      </vt:variant>
      <vt:variant>
        <vt:i4>3</vt:i4>
      </vt:variant>
      <vt:variant>
        <vt:lpstr>幻灯片标题</vt:lpstr>
      </vt:variant>
      <vt:variant>
        <vt:i4>4</vt:i4>
      </vt:variant>
    </vt:vector>
  </HeadingPairs>
  <TitlesOfParts>
    <vt:vector size="30" baseType="lpstr">
      <vt:lpstr>Arial</vt:lpstr>
      <vt:lpstr>宋体</vt:lpstr>
      <vt:lpstr>Wingdings</vt:lpstr>
      <vt:lpstr>微软雅黑</vt:lpstr>
      <vt:lpstr>Calibri</vt:lpstr>
      <vt:lpstr>黑体</vt:lpstr>
      <vt:lpstr>超世纪粗综艺</vt:lpstr>
      <vt:lpstr>Segoe Print</vt:lpstr>
      <vt:lpstr>AvantGarde Bk BT</vt:lpstr>
      <vt:lpstr>Nissan Brand Regular</vt:lpstr>
      <vt:lpstr>汉仪中黑简</vt:lpstr>
      <vt:lpstr>微软雅黑 Light</vt:lpstr>
      <vt:lpstr>Calibri</vt:lpstr>
      <vt:lpstr>Times New Roman</vt:lpstr>
      <vt:lpstr>Helvetica</vt:lpstr>
      <vt:lpstr>Arial</vt:lpstr>
      <vt:lpstr>汉标粗黑体</vt:lpstr>
      <vt:lpstr>阿里巴巴普惠体</vt:lpstr>
      <vt:lpstr>Open Sans</vt:lpstr>
      <vt:lpstr>Arial Unicode MS</vt:lpstr>
      <vt:lpstr>Yu Gothic UI</vt:lpstr>
      <vt:lpstr>等线</vt:lpstr>
      <vt:lpstr>等线 Light</vt:lpstr>
      <vt:lpstr>2_自定义设计方案</vt:lpstr>
      <vt:lpstr>18_默认设计模板</vt:lpstr>
      <vt:lpstr>Office 主题</vt:lpstr>
      <vt:lpstr>VOC平台-风险预警优化&amp;工单闭环</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卢凯(联友科技数字化咨询BU华南数字化转型推进部华南DX推进领域)</dc:creator>
  <cp:lastModifiedBy>王中王</cp:lastModifiedBy>
  <cp:revision>566</cp:revision>
  <cp:lastPrinted>2024-09-11T07:16:00Z</cp:lastPrinted>
  <dcterms:created xsi:type="dcterms:W3CDTF">2024-09-11T07:16:00Z</dcterms:created>
  <dcterms:modified xsi:type="dcterms:W3CDTF">2025-05-16T08:12:50Z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2052-12.1.0.20784</vt:lpwstr>
  </property>
  <property fmtid="{D5CDD505-2E9C-101B-9397-08002B2CF9AE}" pid="3" name="ICV">
    <vt:lpwstr>3A447B19CD33E3E8D843E166E3A4802C_43</vt:lpwstr>
  </property>
</Properties>
</file>