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12192000" cy="6858000"/>
  <p:notesSz cx="6858000" cy="9144000"/>
  <p:embeddedFontLst>
    <p:embeddedFont>
      <p:font typeface="OPPOSans B" panose="00020600040101010101" charset="-122"/>
      <p:regular r:id="rId37"/>
    </p:embeddedFont>
    <p:embeddedFont>
      <p:font typeface="OPPOSans H" panose="00020600040101010101" charset="-122"/>
      <p:regular r:id="rId38"/>
    </p:embeddedFont>
  </p:embeddedFontLst>
  <p:custDataLst>
    <p:tags r:id="rId39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1.xml"/><Relationship Id="rId38" Type="http://schemas.openxmlformats.org/officeDocument/2006/relationships/font" Target="fonts/font2.fntdata"/><Relationship Id="rId37" Type="http://schemas.openxmlformats.org/officeDocument/2006/relationships/font" Target="fonts/font1.fntdata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rcRect l="11330" t="6922" r="11330" b="15455"/>
          <a:stretch>
            <a:fillRect/>
          </a:stretch>
        </p:blipFill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6832879"/>
              <a:gd name="connsiteX1" fmla="*/ 12192000 w 12192000"/>
              <a:gd name="connsiteY1" fmla="*/ 0 h 6832879"/>
              <a:gd name="connsiteX2" fmla="*/ 12192000 w 12192000"/>
              <a:gd name="connsiteY2" fmla="*/ 6832879 h 6832879"/>
              <a:gd name="connsiteX3" fmla="*/ 0 w 12192000"/>
              <a:gd name="connsiteY3" fmla="*/ 6832879 h 6832879"/>
            </a:gdLst>
            <a:ahLst/>
            <a:cxnLst/>
            <a:rect l="l" t="t" r="r" b="b"/>
            <a:pathLst>
              <a:path w="12192000" h="6832879">
                <a:moveTo>
                  <a:pt x="0" y="0"/>
                </a:moveTo>
                <a:lnTo>
                  <a:pt x="12192000" y="0"/>
                </a:lnTo>
                <a:lnTo>
                  <a:pt x="12192000" y="6832879"/>
                </a:lnTo>
                <a:lnTo>
                  <a:pt x="0" y="683287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1216498" y="-623929"/>
            <a:ext cx="9759004" cy="9759004"/>
          </a:xfrm>
          <a:prstGeom prst="donut">
            <a:avLst>
              <a:gd name="adj" fmla="val 7982"/>
            </a:avLst>
          </a:prstGeom>
          <a:gradFill>
            <a:gsLst>
              <a:gs pos="0">
                <a:schemeClr val="accent2"/>
              </a:gs>
              <a:gs pos="66000">
                <a:schemeClr val="accent2">
                  <a:lumMod val="60000"/>
                  <a:lumOff val="40000"/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608346" y="-331829"/>
            <a:ext cx="864854" cy="1551029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9309100" y="687005"/>
            <a:ext cx="2202726" cy="211361"/>
          </a:xfrm>
          <a:custGeom>
            <a:avLst/>
            <a:gdLst>
              <a:gd name="connsiteX0" fmla="*/ 1696471 w 2572949"/>
              <a:gd name="connsiteY0" fmla="*/ 188495 h 246885"/>
              <a:gd name="connsiteX1" fmla="*/ 1725666 w 2572949"/>
              <a:gd name="connsiteY1" fmla="*/ 217690 h 246885"/>
              <a:gd name="connsiteX2" fmla="*/ 1696471 w 2572949"/>
              <a:gd name="connsiteY2" fmla="*/ 246885 h 246885"/>
              <a:gd name="connsiteX3" fmla="*/ 1667276 w 2572949"/>
              <a:gd name="connsiteY3" fmla="*/ 217690 h 246885"/>
              <a:gd name="connsiteX4" fmla="*/ 1696471 w 2572949"/>
              <a:gd name="connsiteY4" fmla="*/ 188495 h 246885"/>
              <a:gd name="connsiteX5" fmla="*/ 1243316 w 2572949"/>
              <a:gd name="connsiteY5" fmla="*/ 188495 h 246885"/>
              <a:gd name="connsiteX6" fmla="*/ 1272511 w 2572949"/>
              <a:gd name="connsiteY6" fmla="*/ 217690 h 246885"/>
              <a:gd name="connsiteX7" fmla="*/ 1243316 w 2572949"/>
              <a:gd name="connsiteY7" fmla="*/ 246885 h 246885"/>
              <a:gd name="connsiteX8" fmla="*/ 1214121 w 2572949"/>
              <a:gd name="connsiteY8" fmla="*/ 217690 h 246885"/>
              <a:gd name="connsiteX9" fmla="*/ 1243316 w 2572949"/>
              <a:gd name="connsiteY9" fmla="*/ 188495 h 246885"/>
              <a:gd name="connsiteX10" fmla="*/ 1098612 w 2572949"/>
              <a:gd name="connsiteY10" fmla="*/ 188495 h 246885"/>
              <a:gd name="connsiteX11" fmla="*/ 1127807 w 2572949"/>
              <a:gd name="connsiteY11" fmla="*/ 217690 h 246885"/>
              <a:gd name="connsiteX12" fmla="*/ 1098612 w 2572949"/>
              <a:gd name="connsiteY12" fmla="*/ 246885 h 246885"/>
              <a:gd name="connsiteX13" fmla="*/ 1069417 w 2572949"/>
              <a:gd name="connsiteY13" fmla="*/ 217690 h 246885"/>
              <a:gd name="connsiteX14" fmla="*/ 1098612 w 2572949"/>
              <a:gd name="connsiteY14" fmla="*/ 188495 h 246885"/>
              <a:gd name="connsiteX15" fmla="*/ 954542 w 2572949"/>
              <a:gd name="connsiteY15" fmla="*/ 188495 h 246885"/>
              <a:gd name="connsiteX16" fmla="*/ 983737 w 2572949"/>
              <a:gd name="connsiteY16" fmla="*/ 217690 h 246885"/>
              <a:gd name="connsiteX17" fmla="*/ 954542 w 2572949"/>
              <a:gd name="connsiteY17" fmla="*/ 246885 h 246885"/>
              <a:gd name="connsiteX18" fmla="*/ 925347 w 2572949"/>
              <a:gd name="connsiteY18" fmla="*/ 217690 h 246885"/>
              <a:gd name="connsiteX19" fmla="*/ 954542 w 2572949"/>
              <a:gd name="connsiteY19" fmla="*/ 188495 h 246885"/>
              <a:gd name="connsiteX20" fmla="*/ 665134 w 2572949"/>
              <a:gd name="connsiteY20" fmla="*/ 188495 h 246885"/>
              <a:gd name="connsiteX21" fmla="*/ 694329 w 2572949"/>
              <a:gd name="connsiteY21" fmla="*/ 217690 h 246885"/>
              <a:gd name="connsiteX22" fmla="*/ 665134 w 2572949"/>
              <a:gd name="connsiteY22" fmla="*/ 246885 h 246885"/>
              <a:gd name="connsiteX23" fmla="*/ 635939 w 2572949"/>
              <a:gd name="connsiteY23" fmla="*/ 217690 h 246885"/>
              <a:gd name="connsiteX24" fmla="*/ 665134 w 2572949"/>
              <a:gd name="connsiteY24" fmla="*/ 188495 h 246885"/>
              <a:gd name="connsiteX25" fmla="*/ 521063 w 2572949"/>
              <a:gd name="connsiteY25" fmla="*/ 188495 h 246885"/>
              <a:gd name="connsiteX26" fmla="*/ 550258 w 2572949"/>
              <a:gd name="connsiteY26" fmla="*/ 217690 h 246885"/>
              <a:gd name="connsiteX27" fmla="*/ 521063 w 2572949"/>
              <a:gd name="connsiteY27" fmla="*/ 246885 h 246885"/>
              <a:gd name="connsiteX28" fmla="*/ 491868 w 2572949"/>
              <a:gd name="connsiteY28" fmla="*/ 217690 h 246885"/>
              <a:gd name="connsiteX29" fmla="*/ 521063 w 2572949"/>
              <a:gd name="connsiteY29" fmla="*/ 188495 h 246885"/>
              <a:gd name="connsiteX30" fmla="*/ 2543754 w 2572949"/>
              <a:gd name="connsiteY30" fmla="*/ 0 h 246885"/>
              <a:gd name="connsiteX31" fmla="*/ 2572949 w 2572949"/>
              <a:gd name="connsiteY31" fmla="*/ 29195 h 246885"/>
              <a:gd name="connsiteX32" fmla="*/ 2543754 w 2572949"/>
              <a:gd name="connsiteY32" fmla="*/ 58390 h 246885"/>
              <a:gd name="connsiteX33" fmla="*/ 2514559 w 2572949"/>
              <a:gd name="connsiteY33" fmla="*/ 29195 h 246885"/>
              <a:gd name="connsiteX34" fmla="*/ 2543754 w 2572949"/>
              <a:gd name="connsiteY34" fmla="*/ 0 h 246885"/>
              <a:gd name="connsiteX35" fmla="*/ 2376200 w 2572949"/>
              <a:gd name="connsiteY35" fmla="*/ 0 h 246885"/>
              <a:gd name="connsiteX36" fmla="*/ 2405395 w 2572949"/>
              <a:gd name="connsiteY36" fmla="*/ 29195 h 246885"/>
              <a:gd name="connsiteX37" fmla="*/ 2376200 w 2572949"/>
              <a:gd name="connsiteY37" fmla="*/ 58390 h 246885"/>
              <a:gd name="connsiteX38" fmla="*/ 2347005 w 2572949"/>
              <a:gd name="connsiteY38" fmla="*/ 29195 h 246885"/>
              <a:gd name="connsiteX39" fmla="*/ 2376200 w 2572949"/>
              <a:gd name="connsiteY39" fmla="*/ 0 h 246885"/>
              <a:gd name="connsiteX40" fmla="*/ 2060771 w 2572949"/>
              <a:gd name="connsiteY40" fmla="*/ 0 h 246885"/>
              <a:gd name="connsiteX41" fmla="*/ 2089966 w 2572949"/>
              <a:gd name="connsiteY41" fmla="*/ 29195 h 246885"/>
              <a:gd name="connsiteX42" fmla="*/ 2060771 w 2572949"/>
              <a:gd name="connsiteY42" fmla="*/ 58390 h 246885"/>
              <a:gd name="connsiteX43" fmla="*/ 2031576 w 2572949"/>
              <a:gd name="connsiteY43" fmla="*/ 29195 h 246885"/>
              <a:gd name="connsiteX44" fmla="*/ 2060771 w 2572949"/>
              <a:gd name="connsiteY44" fmla="*/ 0 h 246885"/>
              <a:gd name="connsiteX45" fmla="*/ 1445776 w 2572949"/>
              <a:gd name="connsiteY45" fmla="*/ 0 h 246885"/>
              <a:gd name="connsiteX46" fmla="*/ 1474971 w 2572949"/>
              <a:gd name="connsiteY46" fmla="*/ 29195 h 246885"/>
              <a:gd name="connsiteX47" fmla="*/ 1445776 w 2572949"/>
              <a:gd name="connsiteY47" fmla="*/ 58390 h 246885"/>
              <a:gd name="connsiteX48" fmla="*/ 1416581 w 2572949"/>
              <a:gd name="connsiteY48" fmla="*/ 29195 h 246885"/>
              <a:gd name="connsiteX49" fmla="*/ 1445776 w 2572949"/>
              <a:gd name="connsiteY49" fmla="*/ 0 h 246885"/>
              <a:gd name="connsiteX50" fmla="*/ 1205237 w 2572949"/>
              <a:gd name="connsiteY50" fmla="*/ 0 h 246885"/>
              <a:gd name="connsiteX51" fmla="*/ 1234432 w 2572949"/>
              <a:gd name="connsiteY51" fmla="*/ 29195 h 246885"/>
              <a:gd name="connsiteX52" fmla="*/ 1205237 w 2572949"/>
              <a:gd name="connsiteY52" fmla="*/ 58390 h 246885"/>
              <a:gd name="connsiteX53" fmla="*/ 1176042 w 2572949"/>
              <a:gd name="connsiteY53" fmla="*/ 29195 h 246885"/>
              <a:gd name="connsiteX54" fmla="*/ 1205237 w 2572949"/>
              <a:gd name="connsiteY54" fmla="*/ 0 h 246885"/>
              <a:gd name="connsiteX55" fmla="*/ 896787 w 2572949"/>
              <a:gd name="connsiteY55" fmla="*/ 0 h 246885"/>
              <a:gd name="connsiteX56" fmla="*/ 925982 w 2572949"/>
              <a:gd name="connsiteY56" fmla="*/ 29195 h 246885"/>
              <a:gd name="connsiteX57" fmla="*/ 896787 w 2572949"/>
              <a:gd name="connsiteY57" fmla="*/ 58390 h 246885"/>
              <a:gd name="connsiteX58" fmla="*/ 867592 w 2572949"/>
              <a:gd name="connsiteY58" fmla="*/ 29195 h 246885"/>
              <a:gd name="connsiteX59" fmla="*/ 896787 w 2572949"/>
              <a:gd name="connsiteY59" fmla="*/ 0 h 246885"/>
              <a:gd name="connsiteX60" fmla="*/ 752084 w 2572949"/>
              <a:gd name="connsiteY60" fmla="*/ 0 h 246885"/>
              <a:gd name="connsiteX61" fmla="*/ 781279 w 2572949"/>
              <a:gd name="connsiteY61" fmla="*/ 29195 h 246885"/>
              <a:gd name="connsiteX62" fmla="*/ 752084 w 2572949"/>
              <a:gd name="connsiteY62" fmla="*/ 58390 h 246885"/>
              <a:gd name="connsiteX63" fmla="*/ 722889 w 2572949"/>
              <a:gd name="connsiteY63" fmla="*/ 29195 h 246885"/>
              <a:gd name="connsiteX64" fmla="*/ 752084 w 2572949"/>
              <a:gd name="connsiteY64" fmla="*/ 0 h 246885"/>
              <a:gd name="connsiteX65" fmla="*/ 607379 w 2572949"/>
              <a:gd name="connsiteY65" fmla="*/ 0 h 246885"/>
              <a:gd name="connsiteX66" fmla="*/ 636573 w 2572949"/>
              <a:gd name="connsiteY66" fmla="*/ 29195 h 246885"/>
              <a:gd name="connsiteX67" fmla="*/ 607379 w 2572949"/>
              <a:gd name="connsiteY67" fmla="*/ 58390 h 246885"/>
              <a:gd name="connsiteX68" fmla="*/ 578184 w 2572949"/>
              <a:gd name="connsiteY68" fmla="*/ 29195 h 246885"/>
              <a:gd name="connsiteX69" fmla="*/ 607379 w 2572949"/>
              <a:gd name="connsiteY69" fmla="*/ 0 h 246885"/>
              <a:gd name="connsiteX70" fmla="*/ 462674 w 2572949"/>
              <a:gd name="connsiteY70" fmla="*/ 0 h 246885"/>
              <a:gd name="connsiteX71" fmla="*/ 491869 w 2572949"/>
              <a:gd name="connsiteY71" fmla="*/ 29195 h 246885"/>
              <a:gd name="connsiteX72" fmla="*/ 462674 w 2572949"/>
              <a:gd name="connsiteY72" fmla="*/ 58390 h 246885"/>
              <a:gd name="connsiteX73" fmla="*/ 433479 w 2572949"/>
              <a:gd name="connsiteY73" fmla="*/ 29195 h 246885"/>
              <a:gd name="connsiteX74" fmla="*/ 462674 w 2572949"/>
              <a:gd name="connsiteY74" fmla="*/ 0 h 246885"/>
              <a:gd name="connsiteX75" fmla="*/ 173900 w 2572949"/>
              <a:gd name="connsiteY75" fmla="*/ 0 h 246885"/>
              <a:gd name="connsiteX76" fmla="*/ 203095 w 2572949"/>
              <a:gd name="connsiteY76" fmla="*/ 29195 h 246885"/>
              <a:gd name="connsiteX77" fmla="*/ 173900 w 2572949"/>
              <a:gd name="connsiteY77" fmla="*/ 58390 h 246885"/>
              <a:gd name="connsiteX78" fmla="*/ 144705 w 2572949"/>
              <a:gd name="connsiteY78" fmla="*/ 29195 h 246885"/>
              <a:gd name="connsiteX79" fmla="*/ 173900 w 2572949"/>
              <a:gd name="connsiteY79" fmla="*/ 0 h 246885"/>
              <a:gd name="connsiteX80" fmla="*/ 29195 w 2572949"/>
              <a:gd name="connsiteY80" fmla="*/ 0 h 246885"/>
              <a:gd name="connsiteX81" fmla="*/ 58390 w 2572949"/>
              <a:gd name="connsiteY81" fmla="*/ 29195 h 246885"/>
              <a:gd name="connsiteX82" fmla="*/ 29195 w 2572949"/>
              <a:gd name="connsiteY82" fmla="*/ 58390 h 246885"/>
              <a:gd name="connsiteX83" fmla="*/ 0 w 2572949"/>
              <a:gd name="connsiteY83" fmla="*/ 29195 h 246885"/>
              <a:gd name="connsiteX84" fmla="*/ 29195 w 2572949"/>
              <a:gd name="connsiteY84" fmla="*/ 0 h 246885"/>
            </a:gdLst>
            <a:ahLst/>
            <a:cxnLst/>
            <a:rect l="l" t="t" r="r" b="b"/>
            <a:pathLst>
              <a:path w="2572949" h="246885">
                <a:moveTo>
                  <a:pt x="1696471" y="188495"/>
                </a:moveTo>
                <a:cubicBezTo>
                  <a:pt x="1712972" y="188495"/>
                  <a:pt x="1725666" y="201189"/>
                  <a:pt x="1725666" y="217690"/>
                </a:cubicBezTo>
                <a:cubicBezTo>
                  <a:pt x="1725666" y="233556"/>
                  <a:pt x="1712337" y="246885"/>
                  <a:pt x="1696471" y="246885"/>
                </a:cubicBezTo>
                <a:cubicBezTo>
                  <a:pt x="1680605" y="246885"/>
                  <a:pt x="1667276" y="233556"/>
                  <a:pt x="1667276" y="217690"/>
                </a:cubicBezTo>
                <a:cubicBezTo>
                  <a:pt x="1667276" y="201823"/>
                  <a:pt x="1680605" y="188495"/>
                  <a:pt x="1696471" y="188495"/>
                </a:cubicBezTo>
                <a:close/>
                <a:moveTo>
                  <a:pt x="1243316" y="188495"/>
                </a:moveTo>
                <a:cubicBezTo>
                  <a:pt x="1259183" y="188495"/>
                  <a:pt x="1272511" y="201189"/>
                  <a:pt x="1272511" y="217690"/>
                </a:cubicBezTo>
                <a:cubicBezTo>
                  <a:pt x="1272511" y="233556"/>
                  <a:pt x="1259183" y="246885"/>
                  <a:pt x="1243316" y="246885"/>
                </a:cubicBezTo>
                <a:cubicBezTo>
                  <a:pt x="1227450" y="246885"/>
                  <a:pt x="1214121" y="233556"/>
                  <a:pt x="1214121" y="217690"/>
                </a:cubicBezTo>
                <a:cubicBezTo>
                  <a:pt x="1214121" y="201823"/>
                  <a:pt x="1227450" y="188495"/>
                  <a:pt x="1243316" y="188495"/>
                </a:cubicBezTo>
                <a:close/>
                <a:moveTo>
                  <a:pt x="1098612" y="188495"/>
                </a:moveTo>
                <a:cubicBezTo>
                  <a:pt x="1115113" y="188495"/>
                  <a:pt x="1127807" y="201189"/>
                  <a:pt x="1127807" y="217690"/>
                </a:cubicBezTo>
                <a:cubicBezTo>
                  <a:pt x="1127807" y="233556"/>
                  <a:pt x="1114478" y="246885"/>
                  <a:pt x="1098612" y="246885"/>
                </a:cubicBezTo>
                <a:cubicBezTo>
                  <a:pt x="1082745" y="246885"/>
                  <a:pt x="1069417" y="233556"/>
                  <a:pt x="1069417" y="217690"/>
                </a:cubicBezTo>
                <a:cubicBezTo>
                  <a:pt x="1069417" y="201823"/>
                  <a:pt x="1082745" y="188495"/>
                  <a:pt x="1098612" y="188495"/>
                </a:cubicBezTo>
                <a:close/>
                <a:moveTo>
                  <a:pt x="954542" y="188495"/>
                </a:moveTo>
                <a:cubicBezTo>
                  <a:pt x="970408" y="188495"/>
                  <a:pt x="983737" y="201189"/>
                  <a:pt x="983737" y="217690"/>
                </a:cubicBezTo>
                <a:cubicBezTo>
                  <a:pt x="983737" y="233556"/>
                  <a:pt x="970408" y="246885"/>
                  <a:pt x="954542" y="246885"/>
                </a:cubicBezTo>
                <a:cubicBezTo>
                  <a:pt x="938675" y="246885"/>
                  <a:pt x="925347" y="233556"/>
                  <a:pt x="925347" y="217690"/>
                </a:cubicBezTo>
                <a:cubicBezTo>
                  <a:pt x="925347" y="201823"/>
                  <a:pt x="938675" y="188495"/>
                  <a:pt x="954542" y="188495"/>
                </a:cubicBezTo>
                <a:close/>
                <a:moveTo>
                  <a:pt x="665134" y="188495"/>
                </a:moveTo>
                <a:cubicBezTo>
                  <a:pt x="681635" y="188495"/>
                  <a:pt x="694329" y="201189"/>
                  <a:pt x="694329" y="217690"/>
                </a:cubicBezTo>
                <a:cubicBezTo>
                  <a:pt x="694329" y="233556"/>
                  <a:pt x="681000" y="246885"/>
                  <a:pt x="665134" y="246885"/>
                </a:cubicBezTo>
                <a:cubicBezTo>
                  <a:pt x="649267" y="246885"/>
                  <a:pt x="635939" y="233556"/>
                  <a:pt x="635939" y="217690"/>
                </a:cubicBezTo>
                <a:cubicBezTo>
                  <a:pt x="635939" y="201823"/>
                  <a:pt x="649267" y="188495"/>
                  <a:pt x="665134" y="188495"/>
                </a:cubicBezTo>
                <a:close/>
                <a:moveTo>
                  <a:pt x="521063" y="188495"/>
                </a:moveTo>
                <a:cubicBezTo>
                  <a:pt x="536929" y="188495"/>
                  <a:pt x="550258" y="201189"/>
                  <a:pt x="550258" y="217690"/>
                </a:cubicBezTo>
                <a:cubicBezTo>
                  <a:pt x="550258" y="233556"/>
                  <a:pt x="536929" y="246885"/>
                  <a:pt x="521063" y="246885"/>
                </a:cubicBezTo>
                <a:cubicBezTo>
                  <a:pt x="505196" y="246885"/>
                  <a:pt x="491868" y="233556"/>
                  <a:pt x="491868" y="217690"/>
                </a:cubicBezTo>
                <a:cubicBezTo>
                  <a:pt x="491868" y="201823"/>
                  <a:pt x="505196" y="188495"/>
                  <a:pt x="521063" y="188495"/>
                </a:cubicBezTo>
                <a:close/>
                <a:moveTo>
                  <a:pt x="2543754" y="0"/>
                </a:moveTo>
                <a:cubicBezTo>
                  <a:pt x="2559620" y="0"/>
                  <a:pt x="2572949" y="12694"/>
                  <a:pt x="2572949" y="29195"/>
                </a:cubicBezTo>
                <a:cubicBezTo>
                  <a:pt x="2572949" y="45061"/>
                  <a:pt x="2559620" y="58390"/>
                  <a:pt x="2543754" y="58390"/>
                </a:cubicBezTo>
                <a:cubicBezTo>
                  <a:pt x="2527888" y="58390"/>
                  <a:pt x="2514559" y="45061"/>
                  <a:pt x="2514559" y="29195"/>
                </a:cubicBezTo>
                <a:cubicBezTo>
                  <a:pt x="2514559" y="13329"/>
                  <a:pt x="2527888" y="0"/>
                  <a:pt x="2543754" y="0"/>
                </a:cubicBezTo>
                <a:close/>
                <a:moveTo>
                  <a:pt x="2376200" y="0"/>
                </a:moveTo>
                <a:cubicBezTo>
                  <a:pt x="2392703" y="0"/>
                  <a:pt x="2405395" y="12694"/>
                  <a:pt x="2405395" y="29195"/>
                </a:cubicBezTo>
                <a:cubicBezTo>
                  <a:pt x="2405395" y="45061"/>
                  <a:pt x="2392067" y="58390"/>
                  <a:pt x="2376200" y="58390"/>
                </a:cubicBezTo>
                <a:cubicBezTo>
                  <a:pt x="2360334" y="58390"/>
                  <a:pt x="2347005" y="45061"/>
                  <a:pt x="2347005" y="29195"/>
                </a:cubicBezTo>
                <a:cubicBezTo>
                  <a:pt x="2347005" y="13329"/>
                  <a:pt x="2360334" y="0"/>
                  <a:pt x="2376200" y="0"/>
                </a:cubicBezTo>
                <a:close/>
                <a:moveTo>
                  <a:pt x="2060771" y="0"/>
                </a:moveTo>
                <a:cubicBezTo>
                  <a:pt x="2076637" y="0"/>
                  <a:pt x="2089966" y="12694"/>
                  <a:pt x="2089966" y="29195"/>
                </a:cubicBezTo>
                <a:cubicBezTo>
                  <a:pt x="2089966" y="45061"/>
                  <a:pt x="2076637" y="58390"/>
                  <a:pt x="2060771" y="58390"/>
                </a:cubicBezTo>
                <a:cubicBezTo>
                  <a:pt x="2044905" y="58390"/>
                  <a:pt x="2031576" y="45061"/>
                  <a:pt x="2031576" y="29195"/>
                </a:cubicBezTo>
                <a:cubicBezTo>
                  <a:pt x="2031576" y="13329"/>
                  <a:pt x="2044905" y="0"/>
                  <a:pt x="2060771" y="0"/>
                </a:cubicBezTo>
                <a:close/>
                <a:moveTo>
                  <a:pt x="1445776" y="0"/>
                </a:moveTo>
                <a:cubicBezTo>
                  <a:pt x="1461643" y="0"/>
                  <a:pt x="1474971" y="12694"/>
                  <a:pt x="1474971" y="29195"/>
                </a:cubicBezTo>
                <a:cubicBezTo>
                  <a:pt x="1474971" y="45061"/>
                  <a:pt x="1461643" y="58390"/>
                  <a:pt x="1445776" y="58390"/>
                </a:cubicBezTo>
                <a:cubicBezTo>
                  <a:pt x="1429910" y="58390"/>
                  <a:pt x="1416581" y="45061"/>
                  <a:pt x="1416581" y="29195"/>
                </a:cubicBezTo>
                <a:cubicBezTo>
                  <a:pt x="1416581" y="13329"/>
                  <a:pt x="1429910" y="0"/>
                  <a:pt x="1445776" y="0"/>
                </a:cubicBezTo>
                <a:close/>
                <a:moveTo>
                  <a:pt x="1205237" y="0"/>
                </a:moveTo>
                <a:cubicBezTo>
                  <a:pt x="1221104" y="0"/>
                  <a:pt x="1234432" y="12694"/>
                  <a:pt x="1234432" y="29195"/>
                </a:cubicBezTo>
                <a:cubicBezTo>
                  <a:pt x="1234432" y="45061"/>
                  <a:pt x="1221104" y="58390"/>
                  <a:pt x="1205237" y="58390"/>
                </a:cubicBezTo>
                <a:cubicBezTo>
                  <a:pt x="1189370" y="58390"/>
                  <a:pt x="1176042" y="45061"/>
                  <a:pt x="1176042" y="29195"/>
                </a:cubicBezTo>
                <a:cubicBezTo>
                  <a:pt x="1176042" y="13329"/>
                  <a:pt x="1189370" y="0"/>
                  <a:pt x="1205237" y="0"/>
                </a:cubicBezTo>
                <a:close/>
                <a:moveTo>
                  <a:pt x="896787" y="0"/>
                </a:moveTo>
                <a:cubicBezTo>
                  <a:pt x="912653" y="0"/>
                  <a:pt x="925982" y="12694"/>
                  <a:pt x="925982" y="29195"/>
                </a:cubicBezTo>
                <a:cubicBezTo>
                  <a:pt x="925982" y="45061"/>
                  <a:pt x="912653" y="58390"/>
                  <a:pt x="896787" y="58390"/>
                </a:cubicBezTo>
                <a:cubicBezTo>
                  <a:pt x="880920" y="58390"/>
                  <a:pt x="867592" y="45061"/>
                  <a:pt x="867592" y="29195"/>
                </a:cubicBezTo>
                <a:cubicBezTo>
                  <a:pt x="867592" y="13329"/>
                  <a:pt x="880920" y="0"/>
                  <a:pt x="896787" y="0"/>
                </a:cubicBezTo>
                <a:close/>
                <a:moveTo>
                  <a:pt x="752084" y="0"/>
                </a:moveTo>
                <a:cubicBezTo>
                  <a:pt x="767950" y="0"/>
                  <a:pt x="781279" y="12694"/>
                  <a:pt x="781279" y="29195"/>
                </a:cubicBezTo>
                <a:cubicBezTo>
                  <a:pt x="781279" y="45061"/>
                  <a:pt x="767950" y="58390"/>
                  <a:pt x="752084" y="58390"/>
                </a:cubicBezTo>
                <a:cubicBezTo>
                  <a:pt x="736217" y="58390"/>
                  <a:pt x="722889" y="45061"/>
                  <a:pt x="722889" y="29195"/>
                </a:cubicBezTo>
                <a:cubicBezTo>
                  <a:pt x="722889" y="13329"/>
                  <a:pt x="736217" y="0"/>
                  <a:pt x="752084" y="0"/>
                </a:cubicBezTo>
                <a:close/>
                <a:moveTo>
                  <a:pt x="607379" y="0"/>
                </a:moveTo>
                <a:cubicBezTo>
                  <a:pt x="623879" y="0"/>
                  <a:pt x="636573" y="12694"/>
                  <a:pt x="636573" y="29195"/>
                </a:cubicBezTo>
                <a:cubicBezTo>
                  <a:pt x="636573" y="45061"/>
                  <a:pt x="623245" y="58390"/>
                  <a:pt x="607379" y="58390"/>
                </a:cubicBezTo>
                <a:cubicBezTo>
                  <a:pt x="591512" y="58390"/>
                  <a:pt x="578184" y="45061"/>
                  <a:pt x="578184" y="29195"/>
                </a:cubicBezTo>
                <a:cubicBezTo>
                  <a:pt x="578184" y="13329"/>
                  <a:pt x="591512" y="0"/>
                  <a:pt x="607379" y="0"/>
                </a:cubicBezTo>
                <a:close/>
                <a:moveTo>
                  <a:pt x="462674" y="0"/>
                </a:moveTo>
                <a:cubicBezTo>
                  <a:pt x="479175" y="0"/>
                  <a:pt x="491869" y="12694"/>
                  <a:pt x="491869" y="29195"/>
                </a:cubicBezTo>
                <a:cubicBezTo>
                  <a:pt x="491869" y="45061"/>
                  <a:pt x="478540" y="58390"/>
                  <a:pt x="462674" y="58390"/>
                </a:cubicBezTo>
                <a:cubicBezTo>
                  <a:pt x="446807" y="58390"/>
                  <a:pt x="433479" y="45061"/>
                  <a:pt x="433479" y="29195"/>
                </a:cubicBezTo>
                <a:cubicBezTo>
                  <a:pt x="433479" y="13329"/>
                  <a:pt x="446807" y="0"/>
                  <a:pt x="462674" y="0"/>
                </a:cubicBezTo>
                <a:close/>
                <a:moveTo>
                  <a:pt x="173900" y="0"/>
                </a:moveTo>
                <a:cubicBezTo>
                  <a:pt x="189766" y="0"/>
                  <a:pt x="203095" y="12694"/>
                  <a:pt x="203095" y="29195"/>
                </a:cubicBezTo>
                <a:cubicBezTo>
                  <a:pt x="203095" y="45061"/>
                  <a:pt x="189766" y="58390"/>
                  <a:pt x="173900" y="58390"/>
                </a:cubicBezTo>
                <a:cubicBezTo>
                  <a:pt x="158033" y="58390"/>
                  <a:pt x="144705" y="45061"/>
                  <a:pt x="144705" y="29195"/>
                </a:cubicBezTo>
                <a:cubicBezTo>
                  <a:pt x="144705" y="13329"/>
                  <a:pt x="158033" y="0"/>
                  <a:pt x="173900" y="0"/>
                </a:cubicBezTo>
                <a:close/>
                <a:moveTo>
                  <a:pt x="29195" y="0"/>
                </a:moveTo>
                <a:cubicBezTo>
                  <a:pt x="45696" y="0"/>
                  <a:pt x="58390" y="12694"/>
                  <a:pt x="58390" y="29195"/>
                </a:cubicBezTo>
                <a:cubicBezTo>
                  <a:pt x="58390" y="45061"/>
                  <a:pt x="45061" y="58390"/>
                  <a:pt x="29195" y="58390"/>
                </a:cubicBezTo>
                <a:cubicBezTo>
                  <a:pt x="13328" y="58390"/>
                  <a:pt x="0" y="45061"/>
                  <a:pt x="0" y="29195"/>
                </a:cubicBezTo>
                <a:cubicBezTo>
                  <a:pt x="0" y="13329"/>
                  <a:pt x="13328" y="0"/>
                  <a:pt x="29195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4141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3565440" y="4750463"/>
            <a:ext cx="5061121" cy="564296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60000"/>
                  <a:lumOff val="40000"/>
                  <a:alpha val="50000"/>
                </a:schemeClr>
              </a:gs>
            </a:gsLst>
            <a:lin ang="16200000" scaled="0"/>
          </a:gradFill>
          <a:ln w="15875" cap="sq">
            <a:solidFill>
              <a:schemeClr val="bg1"/>
            </a:solidFill>
            <a:miter/>
          </a:ln>
          <a:effectLst>
            <a:outerShdw blurRad="190500" dist="127000" dir="2700000" algn="tr" rotWithShape="0">
              <a:schemeClr val="tx1">
                <a:alpha val="1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4312851" y="4820173"/>
            <a:ext cx="1767596" cy="424877"/>
          </a:xfrm>
          <a:prstGeom prst="roundRect">
            <a:avLst/>
          </a:prstGeom>
          <a:noFill/>
          <a:ln w="15875"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演讲人：</a:t>
            </a:r>
            <a:r>
              <a:rPr kumimoji="1" lang="zh-CN" altLang="en-US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富通人</a:t>
            </a:r>
            <a:endParaRPr kumimoji="1" lang="zh-CN" altLang="en-US" sz="1600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6665384" y="4820173"/>
            <a:ext cx="1727017" cy="424877"/>
          </a:xfrm>
          <a:prstGeom prst="roundRect">
            <a:avLst/>
          </a:prstGeom>
          <a:noFill/>
          <a:ln w="15875"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2025.5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3850400" y="4843970"/>
            <a:ext cx="377283" cy="377283"/>
          </a:xfrm>
          <a:prstGeom prst="round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3940476" y="4925841"/>
            <a:ext cx="197131" cy="213540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ahLst/>
            <a:cxnLst/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6190479" y="4840921"/>
            <a:ext cx="383380" cy="383380"/>
          </a:xfrm>
          <a:prstGeom prst="round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6287751" y="4934432"/>
            <a:ext cx="188836" cy="196359"/>
          </a:xfrm>
          <a:custGeom>
            <a:avLst/>
            <a:gdLst>
              <a:gd name="connsiteX0" fmla="*/ 337768 w 1372282"/>
              <a:gd name="connsiteY0" fmla="*/ 1315328 h 1426949"/>
              <a:gd name="connsiteX1" fmla="*/ 530173 w 1372282"/>
              <a:gd name="connsiteY1" fmla="*/ 1315328 h 1426949"/>
              <a:gd name="connsiteX2" fmla="*/ 842109 w 1372282"/>
              <a:gd name="connsiteY2" fmla="*/ 1315328 h 1426949"/>
              <a:gd name="connsiteX3" fmla="*/ 1034514 w 1372282"/>
              <a:gd name="connsiteY3" fmla="*/ 1315328 h 1426949"/>
              <a:gd name="connsiteX4" fmla="*/ 1090325 w 1372282"/>
              <a:gd name="connsiteY4" fmla="*/ 1371139 h 1426949"/>
              <a:gd name="connsiteX5" fmla="*/ 1034514 w 1372282"/>
              <a:gd name="connsiteY5" fmla="*/ 1426949 h 1426949"/>
              <a:gd name="connsiteX6" fmla="*/ 842109 w 1372282"/>
              <a:gd name="connsiteY6" fmla="*/ 1426949 h 1426949"/>
              <a:gd name="connsiteX7" fmla="*/ 530173 w 1372282"/>
              <a:gd name="connsiteY7" fmla="*/ 1426949 h 1426949"/>
              <a:gd name="connsiteX8" fmla="*/ 337768 w 1372282"/>
              <a:gd name="connsiteY8" fmla="*/ 1426949 h 1426949"/>
              <a:gd name="connsiteX9" fmla="*/ 281957 w 1372282"/>
              <a:gd name="connsiteY9" fmla="*/ 1371139 h 1426949"/>
              <a:gd name="connsiteX10" fmla="*/ 337768 w 1372282"/>
              <a:gd name="connsiteY10" fmla="*/ 1315328 h 1426949"/>
              <a:gd name="connsiteX11" fmla="*/ 686154 w 1372282"/>
              <a:gd name="connsiteY11" fmla="*/ 111621 h 1426949"/>
              <a:gd name="connsiteX12" fmla="*/ 237624 w 1372282"/>
              <a:gd name="connsiteY12" fmla="*/ 560152 h 1426949"/>
              <a:gd name="connsiteX13" fmla="*/ 237624 w 1372282"/>
              <a:gd name="connsiteY13" fmla="*/ 985614 h 1426949"/>
              <a:gd name="connsiteX14" fmla="*/ 229252 w 1372282"/>
              <a:gd name="connsiteY14" fmla="*/ 1014822 h 1426949"/>
              <a:gd name="connsiteX15" fmla="*/ 155768 w 1372282"/>
              <a:gd name="connsiteY15" fmla="*/ 1134814 h 1426949"/>
              <a:gd name="connsiteX16" fmla="*/ 1214680 w 1372282"/>
              <a:gd name="connsiteY16" fmla="*/ 1134814 h 1426949"/>
              <a:gd name="connsiteX17" fmla="*/ 1143429 w 1372282"/>
              <a:gd name="connsiteY17" fmla="*/ 1023565 h 1426949"/>
              <a:gd name="connsiteX18" fmla="*/ 1134685 w 1372282"/>
              <a:gd name="connsiteY18" fmla="*/ 993428 h 1426949"/>
              <a:gd name="connsiteX19" fmla="*/ 1134685 w 1372282"/>
              <a:gd name="connsiteY19" fmla="*/ 560152 h 1426949"/>
              <a:gd name="connsiteX20" fmla="*/ 686154 w 1372282"/>
              <a:gd name="connsiteY20" fmla="*/ 111621 h 1426949"/>
              <a:gd name="connsiteX21" fmla="*/ 686154 w 1372282"/>
              <a:gd name="connsiteY21" fmla="*/ 0 h 1426949"/>
              <a:gd name="connsiteX22" fmla="*/ 903815 w 1372282"/>
              <a:gd name="connsiteY22" fmla="*/ 44276 h 1426949"/>
              <a:gd name="connsiteX23" fmla="*/ 1081851 w 1372282"/>
              <a:gd name="connsiteY23" fmla="*/ 164455 h 1426949"/>
              <a:gd name="connsiteX24" fmla="*/ 1202030 w 1372282"/>
              <a:gd name="connsiteY24" fmla="*/ 342491 h 1426949"/>
              <a:gd name="connsiteX25" fmla="*/ 1246306 w 1372282"/>
              <a:gd name="connsiteY25" fmla="*/ 560152 h 1426949"/>
              <a:gd name="connsiteX26" fmla="*/ 1246306 w 1372282"/>
              <a:gd name="connsiteY26" fmla="*/ 977243 h 1426949"/>
              <a:gd name="connsiteX27" fmla="*/ 1363508 w 1372282"/>
              <a:gd name="connsiteY27" fmla="*/ 1160487 h 1426949"/>
              <a:gd name="connsiteX28" fmla="*/ 1365369 w 1372282"/>
              <a:gd name="connsiteY28" fmla="*/ 1217414 h 1426949"/>
              <a:gd name="connsiteX29" fmla="*/ 1316628 w 1372282"/>
              <a:gd name="connsiteY29" fmla="*/ 1246436 h 1426949"/>
              <a:gd name="connsiteX30" fmla="*/ 55867 w 1372282"/>
              <a:gd name="connsiteY30" fmla="*/ 1246436 h 1426949"/>
              <a:gd name="connsiteX31" fmla="*/ 7126 w 1372282"/>
              <a:gd name="connsiteY31" fmla="*/ 1217786 h 1426949"/>
              <a:gd name="connsiteX32" fmla="*/ 8242 w 1372282"/>
              <a:gd name="connsiteY32" fmla="*/ 1161232 h 1426949"/>
              <a:gd name="connsiteX33" fmla="*/ 126002 w 1372282"/>
              <a:gd name="connsiteY33" fmla="*/ 969801 h 1426949"/>
              <a:gd name="connsiteX34" fmla="*/ 126002 w 1372282"/>
              <a:gd name="connsiteY34" fmla="*/ 560152 h 1426949"/>
              <a:gd name="connsiteX35" fmla="*/ 170279 w 1372282"/>
              <a:gd name="connsiteY35" fmla="*/ 342491 h 1426949"/>
              <a:gd name="connsiteX36" fmla="*/ 290458 w 1372282"/>
              <a:gd name="connsiteY36" fmla="*/ 164455 h 1426949"/>
              <a:gd name="connsiteX37" fmla="*/ 468493 w 1372282"/>
              <a:gd name="connsiteY37" fmla="*/ 44276 h 1426949"/>
              <a:gd name="connsiteX38" fmla="*/ 686154 w 1372282"/>
              <a:gd name="connsiteY38" fmla="*/ 0 h 1426949"/>
            </a:gdLst>
            <a:ahLst/>
            <a:cxnLst/>
            <a:rect l="l" t="t" r="r" b="b"/>
            <a:pathLst>
              <a:path w="1372282" h="1426949">
                <a:moveTo>
                  <a:pt x="337768" y="1315328"/>
                </a:moveTo>
                <a:lnTo>
                  <a:pt x="530173" y="1315328"/>
                </a:lnTo>
                <a:lnTo>
                  <a:pt x="842109" y="1315328"/>
                </a:lnTo>
                <a:lnTo>
                  <a:pt x="1034514" y="1315328"/>
                </a:lnTo>
                <a:cubicBezTo>
                  <a:pt x="1065396" y="1315328"/>
                  <a:pt x="1090325" y="1340257"/>
                  <a:pt x="1090325" y="1371139"/>
                </a:cubicBezTo>
                <a:cubicBezTo>
                  <a:pt x="1090325" y="1402021"/>
                  <a:pt x="1065210" y="1426949"/>
                  <a:pt x="1034514" y="1426949"/>
                </a:cubicBezTo>
                <a:lnTo>
                  <a:pt x="842109" y="1426949"/>
                </a:lnTo>
                <a:lnTo>
                  <a:pt x="530173" y="1426949"/>
                </a:lnTo>
                <a:lnTo>
                  <a:pt x="337768" y="1426949"/>
                </a:lnTo>
                <a:cubicBezTo>
                  <a:pt x="306886" y="1426949"/>
                  <a:pt x="281957" y="1402021"/>
                  <a:pt x="281957" y="1371139"/>
                </a:cubicBezTo>
                <a:cubicBezTo>
                  <a:pt x="281957" y="1340257"/>
                  <a:pt x="306886" y="1315328"/>
                  <a:pt x="337768" y="1315328"/>
                </a:cubicBezTo>
                <a:close/>
                <a:moveTo>
                  <a:pt x="686154" y="111621"/>
                </a:moveTo>
                <a:cubicBezTo>
                  <a:pt x="438914" y="111621"/>
                  <a:pt x="237624" y="312725"/>
                  <a:pt x="237624" y="560152"/>
                </a:cubicBezTo>
                <a:lnTo>
                  <a:pt x="237624" y="985614"/>
                </a:lnTo>
                <a:cubicBezTo>
                  <a:pt x="237624" y="996032"/>
                  <a:pt x="234833" y="1006078"/>
                  <a:pt x="229252" y="1014822"/>
                </a:cubicBezTo>
                <a:lnTo>
                  <a:pt x="155768" y="1134814"/>
                </a:lnTo>
                <a:lnTo>
                  <a:pt x="1214680" y="1134814"/>
                </a:lnTo>
                <a:lnTo>
                  <a:pt x="1143429" y="1023565"/>
                </a:lnTo>
                <a:cubicBezTo>
                  <a:pt x="1137662" y="1014636"/>
                  <a:pt x="1134685" y="1004218"/>
                  <a:pt x="1134685" y="993428"/>
                </a:cubicBezTo>
                <a:lnTo>
                  <a:pt x="1134685" y="560152"/>
                </a:lnTo>
                <a:cubicBezTo>
                  <a:pt x="1134685" y="312911"/>
                  <a:pt x="933581" y="111621"/>
                  <a:pt x="686154" y="111621"/>
                </a:cubicBezTo>
                <a:close/>
                <a:moveTo>
                  <a:pt x="686154" y="0"/>
                </a:moveTo>
                <a:cubicBezTo>
                  <a:pt x="761499" y="0"/>
                  <a:pt x="834610" y="14883"/>
                  <a:pt x="903815" y="44276"/>
                </a:cubicBezTo>
                <a:cubicBezTo>
                  <a:pt x="970416" y="72554"/>
                  <a:pt x="1030319" y="113109"/>
                  <a:pt x="1081851" y="164455"/>
                </a:cubicBezTo>
                <a:cubicBezTo>
                  <a:pt x="1133383" y="215987"/>
                  <a:pt x="1173753" y="275890"/>
                  <a:pt x="1202030" y="342491"/>
                </a:cubicBezTo>
                <a:cubicBezTo>
                  <a:pt x="1231423" y="411510"/>
                  <a:pt x="1246306" y="484808"/>
                  <a:pt x="1246306" y="560152"/>
                </a:cubicBezTo>
                <a:lnTo>
                  <a:pt x="1246306" y="977243"/>
                </a:lnTo>
                <a:lnTo>
                  <a:pt x="1363508" y="1160487"/>
                </a:lnTo>
                <a:cubicBezTo>
                  <a:pt x="1374484" y="1177603"/>
                  <a:pt x="1375229" y="1199555"/>
                  <a:pt x="1365369" y="1217414"/>
                </a:cubicBezTo>
                <a:cubicBezTo>
                  <a:pt x="1355695" y="1235273"/>
                  <a:pt x="1336905" y="1246436"/>
                  <a:pt x="1316628" y="1246436"/>
                </a:cubicBezTo>
                <a:lnTo>
                  <a:pt x="55867" y="1246436"/>
                </a:lnTo>
                <a:cubicBezTo>
                  <a:pt x="35589" y="1246436"/>
                  <a:pt x="16986" y="1235460"/>
                  <a:pt x="7126" y="1217786"/>
                </a:cubicBezTo>
                <a:cubicBezTo>
                  <a:pt x="-2734" y="1200113"/>
                  <a:pt x="-2362" y="1178533"/>
                  <a:pt x="8242" y="1161232"/>
                </a:cubicBezTo>
                <a:lnTo>
                  <a:pt x="126002" y="969801"/>
                </a:lnTo>
                <a:lnTo>
                  <a:pt x="126002" y="560152"/>
                </a:lnTo>
                <a:cubicBezTo>
                  <a:pt x="126002" y="484808"/>
                  <a:pt x="140885" y="411696"/>
                  <a:pt x="170279" y="342491"/>
                </a:cubicBezTo>
                <a:cubicBezTo>
                  <a:pt x="198556" y="275890"/>
                  <a:pt x="239112" y="215987"/>
                  <a:pt x="290458" y="164455"/>
                </a:cubicBezTo>
                <a:cubicBezTo>
                  <a:pt x="341803" y="112923"/>
                  <a:pt x="401893" y="72554"/>
                  <a:pt x="468493" y="44276"/>
                </a:cubicBezTo>
                <a:cubicBezTo>
                  <a:pt x="537512" y="14883"/>
                  <a:pt x="610810" y="0"/>
                  <a:pt x="686154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407065" y="3559881"/>
            <a:ext cx="546218" cy="1563323"/>
          </a:xfrm>
          <a:prstGeom prst="upArrow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10975502" y="1540378"/>
            <a:ext cx="395802" cy="1132821"/>
          </a:xfrm>
          <a:prstGeom prst="upArrow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11656064" y="4576989"/>
            <a:ext cx="277280" cy="793599"/>
          </a:xfrm>
          <a:prstGeom prst="upArrow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3985452" y="1765350"/>
            <a:ext cx="4221096" cy="106498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r>
              <a:rPr kumimoji="1" lang="en-US" altLang="zh-CN" sz="8800">
                <a:ln w="19050">
                  <a:solidFill>
                    <a:srgbClr val="000000">
                      <a:alpha val="100000"/>
                    </a:srgbClr>
                  </a:solidFill>
                </a:ln>
                <a:gradFill>
                  <a:gsLst>
                    <a:gs pos="0">
                      <a:srgbClr val="99D232">
                        <a:alpha val="100000"/>
                      </a:srgbClr>
                    </a:gs>
                    <a:gs pos="75000">
                      <a:srgbClr val="99D232">
                        <a:alpha val="0"/>
                      </a:srgbClr>
                    </a:gs>
                  </a:gsLst>
                  <a:lin ang="5400000" scaled="0"/>
                </a:gradFill>
                <a:latin typeface="Source Han Sans CN Regular"/>
                <a:ea typeface="Source Han Sans CN Regular"/>
                <a:cs typeface="Source Han Sans CN Regular"/>
              </a:rPr>
              <a:t>2025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2561714" y="2491968"/>
            <a:ext cx="7068573" cy="21358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30000"/>
              </a:lnSpc>
            </a:pPr>
            <a:r>
              <a:rPr kumimoji="1" lang="zh-CN" altLang="en-US" sz="53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Regular"/>
                <a:ea typeface="Source Han Sans CN Regular"/>
                <a:cs typeface="Source Han Sans CN Regular"/>
              </a:rPr>
              <a:t>建设价值</a:t>
            </a:r>
            <a:endParaRPr kumimoji="1" lang="zh-CN" altLang="en-US" sz="5300">
              <a:ln w="12700">
                <a:noFill/>
              </a:ln>
              <a:solidFill>
                <a:srgbClr val="FFFFFF">
                  <a:alpha val="100000"/>
                </a:srgbClr>
              </a:solidFill>
              <a:latin typeface="Source Han Sans CN Regular"/>
              <a:ea typeface="Source Han Sans CN Regular"/>
              <a:cs typeface="Source Han Sans CN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rcRect l="11330" t="6922" r="11330" b="15455"/>
          <a:stretch>
            <a:fillRect/>
          </a:stretch>
        </p:blipFill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6832879"/>
              <a:gd name="connsiteX1" fmla="*/ 12192000 w 12192000"/>
              <a:gd name="connsiteY1" fmla="*/ 0 h 6832879"/>
              <a:gd name="connsiteX2" fmla="*/ 12192000 w 12192000"/>
              <a:gd name="connsiteY2" fmla="*/ 6832879 h 6832879"/>
              <a:gd name="connsiteX3" fmla="*/ 0 w 12192000"/>
              <a:gd name="connsiteY3" fmla="*/ 6832879 h 6832879"/>
            </a:gdLst>
            <a:ahLst/>
            <a:cxnLst/>
            <a:rect l="l" t="t" r="r" b="b"/>
            <a:pathLst>
              <a:path w="12192000" h="6832879">
                <a:moveTo>
                  <a:pt x="0" y="0"/>
                </a:moveTo>
                <a:lnTo>
                  <a:pt x="12192000" y="0"/>
                </a:lnTo>
                <a:lnTo>
                  <a:pt x="12192000" y="6832879"/>
                </a:lnTo>
                <a:lnTo>
                  <a:pt x="0" y="683287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252753" y="221343"/>
            <a:ext cx="11686495" cy="6415314"/>
          </a:xfrm>
          <a:prstGeom prst="roundRect">
            <a:avLst>
              <a:gd name="adj" fmla="val 3741"/>
            </a:avLst>
          </a:prstGeom>
          <a:gradFill>
            <a:gsLst>
              <a:gs pos="0">
                <a:schemeClr val="bg1"/>
              </a:gs>
              <a:gs pos="100000">
                <a:schemeClr val="accent1">
                  <a:lumMod val="10000"/>
                  <a:lumOff val="90000"/>
                  <a:alpha val="90000"/>
                </a:schemeClr>
              </a:gs>
            </a:gsLst>
            <a:lin ang="5400000" scaled="0"/>
          </a:gradFill>
          <a:ln w="25400" cap="sq">
            <a:noFill/>
            <a:miter/>
          </a:ln>
          <a:effectLst>
            <a:outerShdw blurRad="127000" algn="ctr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11379200" y="6045200"/>
            <a:ext cx="812800" cy="812800"/>
          </a:xfrm>
          <a:prstGeom prst="rect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flipH="1">
            <a:off x="11579576" y="6245577"/>
            <a:ext cx="412049" cy="412047"/>
          </a:xfrm>
          <a:prstGeom prst="star5">
            <a:avLst/>
          </a:prstGeom>
          <a:solidFill>
            <a:schemeClr val="bg1"/>
          </a:solidFill>
          <a:ln w="254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4662488" y="2532063"/>
            <a:ext cx="3887788" cy="5140326"/>
          </a:xfrm>
          <a:custGeom>
            <a:avLst/>
            <a:gdLst>
              <a:gd name="T0" fmla="*/ 3459 w 10204"/>
              <a:gd name="T1" fmla="*/ 0 h 13489"/>
              <a:gd name="T2" fmla="*/ 10204 w 10204"/>
              <a:gd name="T3" fmla="*/ 6744 h 13489"/>
              <a:gd name="T4" fmla="*/ 3459 w 10204"/>
              <a:gd name="T5" fmla="*/ 13489 h 13489"/>
              <a:gd name="T6" fmla="*/ 0 w 10204"/>
              <a:gd name="T7" fmla="*/ 12534 h 13489"/>
              <a:gd name="T8" fmla="*/ 3459 w 10204"/>
              <a:gd name="T9" fmla="*/ 6744 h 13489"/>
              <a:gd name="T10" fmla="*/ 3459 w 10204"/>
              <a:gd name="T11" fmla="*/ 0 h 13489"/>
            </a:gdLst>
            <a:ahLst/>
            <a:cxnLst/>
            <a:rect l="0" t="0" r="r" b="b"/>
            <a:pathLst>
              <a:path w="10204" h="13489">
                <a:moveTo>
                  <a:pt x="3459" y="0"/>
                </a:moveTo>
                <a:cubicBezTo>
                  <a:pt x="7184" y="0"/>
                  <a:pt x="10204" y="3020"/>
                  <a:pt x="10204" y="6744"/>
                </a:cubicBezTo>
                <a:cubicBezTo>
                  <a:pt x="10204" y="10469"/>
                  <a:pt x="7184" y="13489"/>
                  <a:pt x="3459" y="13489"/>
                </a:cubicBezTo>
                <a:cubicBezTo>
                  <a:pt x="2241" y="13489"/>
                  <a:pt x="1046" y="13159"/>
                  <a:pt x="0" y="12534"/>
                </a:cubicBezTo>
                <a:lnTo>
                  <a:pt x="3459" y="6744"/>
                </a:lnTo>
                <a:lnTo>
                  <a:pt x="3459" y="0"/>
                </a:lnTo>
                <a:close/>
              </a:path>
            </a:pathLst>
          </a:custGeom>
          <a:noFill/>
          <a:ln w="19050" cap="flat">
            <a:noFill/>
            <a:round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3111500" y="4141788"/>
            <a:ext cx="2868613" cy="3217863"/>
          </a:xfrm>
          <a:custGeom>
            <a:avLst/>
            <a:gdLst>
              <a:gd name="T0" fmla="*/ 8138 w 15056"/>
              <a:gd name="T1" fmla="*/ 16881 h 16881"/>
              <a:gd name="T2" fmla="*/ 2653 w 15056"/>
              <a:gd name="T3" fmla="*/ 0 h 16881"/>
              <a:gd name="T4" fmla="*/ 15056 w 15056"/>
              <a:gd name="T5" fmla="*/ 5301 h 16881"/>
              <a:gd name="T6" fmla="*/ 8138 w 15056"/>
              <a:gd name="T7" fmla="*/ 16881 h 16881"/>
            </a:gdLst>
            <a:ahLst/>
            <a:cxnLst/>
            <a:rect l="0" t="0" r="r" b="b"/>
            <a:pathLst>
              <a:path w="15056" h="16881">
                <a:moveTo>
                  <a:pt x="8138" y="16881"/>
                </a:moveTo>
                <a:cubicBezTo>
                  <a:pt x="2344" y="13419"/>
                  <a:pt x="0" y="6207"/>
                  <a:pt x="2653" y="0"/>
                </a:cubicBezTo>
                <a:lnTo>
                  <a:pt x="15056" y="5301"/>
                </a:lnTo>
                <a:lnTo>
                  <a:pt x="8138" y="16881"/>
                </a:lnTo>
                <a:close/>
              </a:path>
            </a:pathLst>
          </a:custGeom>
          <a:noFill/>
          <a:ln w="19050" cap="flat">
            <a:noFill/>
            <a:round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4644364" y="2118930"/>
            <a:ext cx="3026541" cy="3026541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sq">
            <a:noFill/>
            <a:miter/>
          </a:ln>
          <a:effectLst>
            <a:outerShdw blurRad="127000" dist="38100" dir="5400000" algn="t" rotWithShape="0">
              <a:schemeClr val="accent1">
                <a:lumMod val="7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5843348" y="2751108"/>
            <a:ext cx="628572" cy="550308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ahLst/>
            <a:cxnLst/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bg1"/>
          </a:solidFill>
          <a:ln w="15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4717634" y="3348555"/>
            <a:ext cx="2880000" cy="4318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无法处理复杂问题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4717634" y="3782275"/>
            <a:ext cx="2880000" cy="5709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现有客服系统无法处理非标、复杂的运营问题。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8856072" y="2431560"/>
            <a:ext cx="2401278" cy="240127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sq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0"/>
            </a:gradFill>
            <a:miter/>
          </a:ln>
          <a:effectLst>
            <a:outerShdw blurRad="292100" dist="38100" dir="5400000" algn="t" rotWithShape="0">
              <a:schemeClr val="accent1">
                <a:lumMod val="7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9875617" y="2982717"/>
            <a:ext cx="362188" cy="350504"/>
          </a:xfrm>
          <a:custGeom>
            <a:avLst/>
            <a:gdLst>
              <a:gd name="connsiteX0" fmla="*/ 695958 w 1660735"/>
              <a:gd name="connsiteY0" fmla="*/ 752512 h 1607157"/>
              <a:gd name="connsiteX1" fmla="*/ 376349 w 1660735"/>
              <a:gd name="connsiteY1" fmla="*/ 752512 h 1607157"/>
              <a:gd name="connsiteX2" fmla="*/ 110505 w 1660735"/>
              <a:gd name="connsiteY2" fmla="*/ 642007 h 1607157"/>
              <a:gd name="connsiteX3" fmla="*/ 0 w 1660735"/>
              <a:gd name="connsiteY3" fmla="*/ 376349 h 1607157"/>
              <a:gd name="connsiteX4" fmla="*/ 110505 w 1660735"/>
              <a:gd name="connsiteY4" fmla="*/ 110505 h 1607157"/>
              <a:gd name="connsiteX5" fmla="*/ 376349 w 1660735"/>
              <a:gd name="connsiteY5" fmla="*/ 0 h 1607157"/>
              <a:gd name="connsiteX6" fmla="*/ 642193 w 1660735"/>
              <a:gd name="connsiteY6" fmla="*/ 110505 h 1607157"/>
              <a:gd name="connsiteX7" fmla="*/ 752698 w 1660735"/>
              <a:gd name="connsiteY7" fmla="*/ 376349 h 1607157"/>
              <a:gd name="connsiteX8" fmla="*/ 752698 w 1660735"/>
              <a:gd name="connsiteY8" fmla="*/ 695958 h 1607157"/>
              <a:gd name="connsiteX9" fmla="*/ 695958 w 1660735"/>
              <a:gd name="connsiteY9" fmla="*/ 752512 h 1607157"/>
              <a:gd name="connsiteX10" fmla="*/ 376349 w 1660735"/>
              <a:gd name="connsiteY10" fmla="*/ 111621 h 1607157"/>
              <a:gd name="connsiteX11" fmla="*/ 111621 w 1660735"/>
              <a:gd name="connsiteY11" fmla="*/ 376349 h 1607157"/>
              <a:gd name="connsiteX12" fmla="*/ 376349 w 1660735"/>
              <a:gd name="connsiteY12" fmla="*/ 641077 h 1607157"/>
              <a:gd name="connsiteX13" fmla="*/ 641077 w 1660735"/>
              <a:gd name="connsiteY13" fmla="*/ 641077 h 1607157"/>
              <a:gd name="connsiteX14" fmla="*/ 641077 w 1660735"/>
              <a:gd name="connsiteY14" fmla="*/ 376349 h 1607157"/>
              <a:gd name="connsiteX15" fmla="*/ 376349 w 1660735"/>
              <a:gd name="connsiteY15" fmla="*/ 111621 h 1607157"/>
              <a:gd name="connsiteX16" fmla="*/ 1284201 w 1660735"/>
              <a:gd name="connsiteY16" fmla="*/ 752512 h 1607157"/>
              <a:gd name="connsiteX17" fmla="*/ 964592 w 1660735"/>
              <a:gd name="connsiteY17" fmla="*/ 752512 h 1607157"/>
              <a:gd name="connsiteX18" fmla="*/ 908038 w 1660735"/>
              <a:gd name="connsiteY18" fmla="*/ 695958 h 1607157"/>
              <a:gd name="connsiteX19" fmla="*/ 908038 w 1660735"/>
              <a:gd name="connsiteY19" fmla="*/ 376349 h 1607157"/>
              <a:gd name="connsiteX20" fmla="*/ 1018543 w 1660735"/>
              <a:gd name="connsiteY20" fmla="*/ 110505 h 1607157"/>
              <a:gd name="connsiteX21" fmla="*/ 1284387 w 1660735"/>
              <a:gd name="connsiteY21" fmla="*/ 0 h 1607157"/>
              <a:gd name="connsiteX22" fmla="*/ 1550231 w 1660735"/>
              <a:gd name="connsiteY22" fmla="*/ 110505 h 1607157"/>
              <a:gd name="connsiteX23" fmla="*/ 1660736 w 1660735"/>
              <a:gd name="connsiteY23" fmla="*/ 376349 h 1607157"/>
              <a:gd name="connsiteX24" fmla="*/ 1550231 w 1660735"/>
              <a:gd name="connsiteY24" fmla="*/ 642193 h 1607157"/>
              <a:gd name="connsiteX25" fmla="*/ 1284201 w 1660735"/>
              <a:gd name="connsiteY25" fmla="*/ 752512 h 1607157"/>
              <a:gd name="connsiteX26" fmla="*/ 1019659 w 1660735"/>
              <a:gd name="connsiteY26" fmla="*/ 640891 h 1607157"/>
              <a:gd name="connsiteX27" fmla="*/ 1284387 w 1660735"/>
              <a:gd name="connsiteY27" fmla="*/ 640891 h 1607157"/>
              <a:gd name="connsiteX28" fmla="*/ 1549115 w 1660735"/>
              <a:gd name="connsiteY28" fmla="*/ 376163 h 1607157"/>
              <a:gd name="connsiteX29" fmla="*/ 1284387 w 1660735"/>
              <a:gd name="connsiteY29" fmla="*/ 111435 h 1607157"/>
              <a:gd name="connsiteX30" fmla="*/ 1019659 w 1660735"/>
              <a:gd name="connsiteY30" fmla="*/ 376163 h 1607157"/>
              <a:gd name="connsiteX31" fmla="*/ 1019659 w 1660735"/>
              <a:gd name="connsiteY31" fmla="*/ 640891 h 1607157"/>
              <a:gd name="connsiteX32" fmla="*/ 376349 w 1660735"/>
              <a:gd name="connsiteY32" fmla="*/ 1607158 h 1607157"/>
              <a:gd name="connsiteX33" fmla="*/ 110505 w 1660735"/>
              <a:gd name="connsiteY33" fmla="*/ 1496653 h 1607157"/>
              <a:gd name="connsiteX34" fmla="*/ 0 w 1660735"/>
              <a:gd name="connsiteY34" fmla="*/ 1230809 h 1607157"/>
              <a:gd name="connsiteX35" fmla="*/ 110505 w 1660735"/>
              <a:gd name="connsiteY35" fmla="*/ 964964 h 1607157"/>
              <a:gd name="connsiteX36" fmla="*/ 376349 w 1660735"/>
              <a:gd name="connsiteY36" fmla="*/ 854459 h 1607157"/>
              <a:gd name="connsiteX37" fmla="*/ 695958 w 1660735"/>
              <a:gd name="connsiteY37" fmla="*/ 854459 h 1607157"/>
              <a:gd name="connsiteX38" fmla="*/ 752512 w 1660735"/>
              <a:gd name="connsiteY38" fmla="*/ 911014 h 1607157"/>
              <a:gd name="connsiteX39" fmla="*/ 752512 w 1660735"/>
              <a:gd name="connsiteY39" fmla="*/ 1230623 h 1607157"/>
              <a:gd name="connsiteX40" fmla="*/ 642007 w 1660735"/>
              <a:gd name="connsiteY40" fmla="*/ 1496467 h 1607157"/>
              <a:gd name="connsiteX41" fmla="*/ 376349 w 1660735"/>
              <a:gd name="connsiteY41" fmla="*/ 1607158 h 1607157"/>
              <a:gd name="connsiteX42" fmla="*/ 376349 w 1660735"/>
              <a:gd name="connsiteY42" fmla="*/ 966267 h 1607157"/>
              <a:gd name="connsiteX43" fmla="*/ 111621 w 1660735"/>
              <a:gd name="connsiteY43" fmla="*/ 1230809 h 1607157"/>
              <a:gd name="connsiteX44" fmla="*/ 376349 w 1660735"/>
              <a:gd name="connsiteY44" fmla="*/ 1495537 h 1607157"/>
              <a:gd name="connsiteX45" fmla="*/ 641077 w 1660735"/>
              <a:gd name="connsiteY45" fmla="*/ 1230809 h 1607157"/>
              <a:gd name="connsiteX46" fmla="*/ 641077 w 1660735"/>
              <a:gd name="connsiteY46" fmla="*/ 966267 h 1607157"/>
              <a:gd name="connsiteX47" fmla="*/ 376349 w 1660735"/>
              <a:gd name="connsiteY47" fmla="*/ 966267 h 1607157"/>
              <a:gd name="connsiteX48" fmla="*/ 1284201 w 1660735"/>
              <a:gd name="connsiteY48" fmla="*/ 1607158 h 1607157"/>
              <a:gd name="connsiteX49" fmla="*/ 1018357 w 1660735"/>
              <a:gd name="connsiteY49" fmla="*/ 1496653 h 1607157"/>
              <a:gd name="connsiteX50" fmla="*/ 907852 w 1660735"/>
              <a:gd name="connsiteY50" fmla="*/ 1230809 h 1607157"/>
              <a:gd name="connsiteX51" fmla="*/ 907852 w 1660735"/>
              <a:gd name="connsiteY51" fmla="*/ 911200 h 1607157"/>
              <a:gd name="connsiteX52" fmla="*/ 964406 w 1660735"/>
              <a:gd name="connsiteY52" fmla="*/ 854646 h 1607157"/>
              <a:gd name="connsiteX53" fmla="*/ 1284015 w 1660735"/>
              <a:gd name="connsiteY53" fmla="*/ 854646 h 1607157"/>
              <a:gd name="connsiteX54" fmla="*/ 1549859 w 1660735"/>
              <a:gd name="connsiteY54" fmla="*/ 965150 h 1607157"/>
              <a:gd name="connsiteX55" fmla="*/ 1660364 w 1660735"/>
              <a:gd name="connsiteY55" fmla="*/ 1230995 h 1607157"/>
              <a:gd name="connsiteX56" fmla="*/ 1550045 w 1660735"/>
              <a:gd name="connsiteY56" fmla="*/ 1496653 h 1607157"/>
              <a:gd name="connsiteX57" fmla="*/ 1284201 w 1660735"/>
              <a:gd name="connsiteY57" fmla="*/ 1607158 h 1607157"/>
              <a:gd name="connsiteX58" fmla="*/ 1019659 w 1660735"/>
              <a:gd name="connsiteY58" fmla="*/ 966267 h 1607157"/>
              <a:gd name="connsiteX59" fmla="*/ 1019659 w 1660735"/>
              <a:gd name="connsiteY59" fmla="*/ 1230995 h 1607157"/>
              <a:gd name="connsiteX60" fmla="*/ 1284387 w 1660735"/>
              <a:gd name="connsiteY60" fmla="*/ 1495723 h 1607157"/>
              <a:gd name="connsiteX61" fmla="*/ 1549115 w 1660735"/>
              <a:gd name="connsiteY61" fmla="*/ 1230995 h 1607157"/>
              <a:gd name="connsiteX62" fmla="*/ 1284387 w 1660735"/>
              <a:gd name="connsiteY62" fmla="*/ 966267 h 1607157"/>
              <a:gd name="connsiteX63" fmla="*/ 1019659 w 1660735"/>
              <a:gd name="connsiteY63" fmla="*/ 966267 h 1607157"/>
            </a:gdLst>
            <a:ahLst/>
            <a:cxnLst/>
            <a:rect l="l" t="t" r="r" b="b"/>
            <a:pathLst>
              <a:path w="1660735" h="1607157">
                <a:moveTo>
                  <a:pt x="695958" y="752512"/>
                </a:moveTo>
                <a:lnTo>
                  <a:pt x="376349" y="752512"/>
                </a:lnTo>
                <a:cubicBezTo>
                  <a:pt x="276262" y="752512"/>
                  <a:pt x="181756" y="713259"/>
                  <a:pt x="110505" y="642007"/>
                </a:cubicBezTo>
                <a:cubicBezTo>
                  <a:pt x="39253" y="570756"/>
                  <a:pt x="0" y="476436"/>
                  <a:pt x="0" y="376349"/>
                </a:cubicBezTo>
                <a:cubicBezTo>
                  <a:pt x="0" y="276262"/>
                  <a:pt x="39253" y="181756"/>
                  <a:pt x="110505" y="110505"/>
                </a:cubicBezTo>
                <a:cubicBezTo>
                  <a:pt x="181756" y="39253"/>
                  <a:pt x="276076" y="0"/>
                  <a:pt x="376349" y="0"/>
                </a:cubicBezTo>
                <a:cubicBezTo>
                  <a:pt x="476436" y="0"/>
                  <a:pt x="570942" y="39253"/>
                  <a:pt x="642193" y="110505"/>
                </a:cubicBezTo>
                <a:cubicBezTo>
                  <a:pt x="713445" y="181756"/>
                  <a:pt x="752698" y="276076"/>
                  <a:pt x="752698" y="376349"/>
                </a:cubicBezTo>
                <a:lnTo>
                  <a:pt x="752698" y="695958"/>
                </a:lnTo>
                <a:cubicBezTo>
                  <a:pt x="752512" y="727211"/>
                  <a:pt x="727211" y="752512"/>
                  <a:pt x="695958" y="752512"/>
                </a:cubicBezTo>
                <a:close/>
                <a:moveTo>
                  <a:pt x="376349" y="111621"/>
                </a:moveTo>
                <a:cubicBezTo>
                  <a:pt x="230498" y="111621"/>
                  <a:pt x="111621" y="230312"/>
                  <a:pt x="111621" y="376349"/>
                </a:cubicBezTo>
                <a:cubicBezTo>
                  <a:pt x="111621" y="522201"/>
                  <a:pt x="230312" y="641077"/>
                  <a:pt x="376349" y="641077"/>
                </a:cubicBezTo>
                <a:lnTo>
                  <a:pt x="641077" y="641077"/>
                </a:lnTo>
                <a:lnTo>
                  <a:pt x="641077" y="376349"/>
                </a:lnTo>
                <a:cubicBezTo>
                  <a:pt x="640891" y="230312"/>
                  <a:pt x="522201" y="111621"/>
                  <a:pt x="376349" y="111621"/>
                </a:cubicBezTo>
                <a:close/>
                <a:moveTo>
                  <a:pt x="1284201" y="752512"/>
                </a:moveTo>
                <a:lnTo>
                  <a:pt x="964592" y="752512"/>
                </a:lnTo>
                <a:cubicBezTo>
                  <a:pt x="933338" y="752512"/>
                  <a:pt x="908038" y="727025"/>
                  <a:pt x="908038" y="695958"/>
                </a:cubicBezTo>
                <a:lnTo>
                  <a:pt x="908038" y="376349"/>
                </a:lnTo>
                <a:cubicBezTo>
                  <a:pt x="908038" y="276262"/>
                  <a:pt x="947291" y="181756"/>
                  <a:pt x="1018543" y="110505"/>
                </a:cubicBezTo>
                <a:cubicBezTo>
                  <a:pt x="1089794" y="39253"/>
                  <a:pt x="1184114" y="0"/>
                  <a:pt x="1284387" y="0"/>
                </a:cubicBezTo>
                <a:cubicBezTo>
                  <a:pt x="1384660" y="0"/>
                  <a:pt x="1478980" y="39253"/>
                  <a:pt x="1550231" y="110505"/>
                </a:cubicBezTo>
                <a:cubicBezTo>
                  <a:pt x="1621482" y="181756"/>
                  <a:pt x="1660736" y="276076"/>
                  <a:pt x="1660736" y="376349"/>
                </a:cubicBezTo>
                <a:cubicBezTo>
                  <a:pt x="1660736" y="476622"/>
                  <a:pt x="1621482" y="570942"/>
                  <a:pt x="1550231" y="642193"/>
                </a:cubicBezTo>
                <a:cubicBezTo>
                  <a:pt x="1478794" y="713259"/>
                  <a:pt x="1384288" y="752512"/>
                  <a:pt x="1284201" y="752512"/>
                </a:cubicBezTo>
                <a:close/>
                <a:moveTo>
                  <a:pt x="1019659" y="640891"/>
                </a:moveTo>
                <a:lnTo>
                  <a:pt x="1284387" y="640891"/>
                </a:lnTo>
                <a:cubicBezTo>
                  <a:pt x="1430238" y="640891"/>
                  <a:pt x="1549115" y="522201"/>
                  <a:pt x="1549115" y="376163"/>
                </a:cubicBezTo>
                <a:cubicBezTo>
                  <a:pt x="1549115" y="230312"/>
                  <a:pt x="1430424" y="111435"/>
                  <a:pt x="1284387" y="111435"/>
                </a:cubicBezTo>
                <a:cubicBezTo>
                  <a:pt x="1138349" y="111435"/>
                  <a:pt x="1019659" y="230125"/>
                  <a:pt x="1019659" y="376163"/>
                </a:cubicBezTo>
                <a:lnTo>
                  <a:pt x="1019659" y="640891"/>
                </a:lnTo>
                <a:close/>
                <a:moveTo>
                  <a:pt x="376349" y="1607158"/>
                </a:moveTo>
                <a:cubicBezTo>
                  <a:pt x="276262" y="1607158"/>
                  <a:pt x="181756" y="1567904"/>
                  <a:pt x="110505" y="1496653"/>
                </a:cubicBezTo>
                <a:cubicBezTo>
                  <a:pt x="39253" y="1425401"/>
                  <a:pt x="0" y="1330896"/>
                  <a:pt x="0" y="1230809"/>
                </a:cubicBezTo>
                <a:cubicBezTo>
                  <a:pt x="0" y="1130722"/>
                  <a:pt x="39253" y="1036216"/>
                  <a:pt x="110505" y="964964"/>
                </a:cubicBezTo>
                <a:cubicBezTo>
                  <a:pt x="181756" y="893713"/>
                  <a:pt x="276076" y="854459"/>
                  <a:pt x="376349" y="854459"/>
                </a:cubicBezTo>
                <a:lnTo>
                  <a:pt x="695958" y="854459"/>
                </a:lnTo>
                <a:cubicBezTo>
                  <a:pt x="727211" y="854459"/>
                  <a:pt x="752512" y="879760"/>
                  <a:pt x="752512" y="911014"/>
                </a:cubicBezTo>
                <a:lnTo>
                  <a:pt x="752512" y="1230623"/>
                </a:lnTo>
                <a:cubicBezTo>
                  <a:pt x="752512" y="1330709"/>
                  <a:pt x="713259" y="1425215"/>
                  <a:pt x="642007" y="1496467"/>
                </a:cubicBezTo>
                <a:cubicBezTo>
                  <a:pt x="570756" y="1567718"/>
                  <a:pt x="476436" y="1607158"/>
                  <a:pt x="376349" y="1607158"/>
                </a:cubicBezTo>
                <a:close/>
                <a:moveTo>
                  <a:pt x="376349" y="966267"/>
                </a:moveTo>
                <a:cubicBezTo>
                  <a:pt x="230312" y="966267"/>
                  <a:pt x="111621" y="1084957"/>
                  <a:pt x="111621" y="1230809"/>
                </a:cubicBezTo>
                <a:cubicBezTo>
                  <a:pt x="111621" y="1376660"/>
                  <a:pt x="230312" y="1495537"/>
                  <a:pt x="376349" y="1495537"/>
                </a:cubicBezTo>
                <a:cubicBezTo>
                  <a:pt x="522201" y="1495537"/>
                  <a:pt x="641077" y="1376846"/>
                  <a:pt x="641077" y="1230809"/>
                </a:cubicBezTo>
                <a:lnTo>
                  <a:pt x="641077" y="966267"/>
                </a:lnTo>
                <a:lnTo>
                  <a:pt x="376349" y="966267"/>
                </a:lnTo>
                <a:close/>
                <a:moveTo>
                  <a:pt x="1284201" y="1607158"/>
                </a:moveTo>
                <a:cubicBezTo>
                  <a:pt x="1184114" y="1607158"/>
                  <a:pt x="1089608" y="1567904"/>
                  <a:pt x="1018357" y="1496653"/>
                </a:cubicBezTo>
                <a:cubicBezTo>
                  <a:pt x="947105" y="1425401"/>
                  <a:pt x="907852" y="1331082"/>
                  <a:pt x="907852" y="1230809"/>
                </a:cubicBezTo>
                <a:lnTo>
                  <a:pt x="907852" y="911200"/>
                </a:lnTo>
                <a:cubicBezTo>
                  <a:pt x="907852" y="879946"/>
                  <a:pt x="933152" y="854646"/>
                  <a:pt x="964406" y="854646"/>
                </a:cubicBezTo>
                <a:lnTo>
                  <a:pt x="1284015" y="854646"/>
                </a:lnTo>
                <a:cubicBezTo>
                  <a:pt x="1384102" y="854646"/>
                  <a:pt x="1478607" y="893899"/>
                  <a:pt x="1549859" y="965150"/>
                </a:cubicBezTo>
                <a:cubicBezTo>
                  <a:pt x="1621110" y="1036402"/>
                  <a:pt x="1660364" y="1130722"/>
                  <a:pt x="1660364" y="1230995"/>
                </a:cubicBezTo>
                <a:cubicBezTo>
                  <a:pt x="1660364" y="1331268"/>
                  <a:pt x="1621296" y="1425401"/>
                  <a:pt x="1550045" y="1496653"/>
                </a:cubicBezTo>
                <a:cubicBezTo>
                  <a:pt x="1478794" y="1567904"/>
                  <a:pt x="1384288" y="1607158"/>
                  <a:pt x="1284201" y="1607158"/>
                </a:cubicBezTo>
                <a:close/>
                <a:moveTo>
                  <a:pt x="1019659" y="966267"/>
                </a:moveTo>
                <a:lnTo>
                  <a:pt x="1019659" y="1230995"/>
                </a:lnTo>
                <a:cubicBezTo>
                  <a:pt x="1019659" y="1376846"/>
                  <a:pt x="1138349" y="1495723"/>
                  <a:pt x="1284387" y="1495723"/>
                </a:cubicBezTo>
                <a:cubicBezTo>
                  <a:pt x="1430424" y="1495723"/>
                  <a:pt x="1549115" y="1377032"/>
                  <a:pt x="1549115" y="1230995"/>
                </a:cubicBezTo>
                <a:cubicBezTo>
                  <a:pt x="1549115" y="1084957"/>
                  <a:pt x="1430424" y="966267"/>
                  <a:pt x="1284387" y="966267"/>
                </a:cubicBezTo>
                <a:lnTo>
                  <a:pt x="1019659" y="966267"/>
                </a:lnTo>
                <a:close/>
              </a:path>
            </a:pathLst>
          </a:custGeom>
          <a:solidFill>
            <a:schemeClr val="accent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998558" y="2431560"/>
            <a:ext cx="2401278" cy="240127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sq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0"/>
            </a:gradFill>
            <a:miter/>
          </a:ln>
          <a:effectLst>
            <a:outerShdw blurRad="292100" dist="38100" dir="5400000" algn="t" rotWithShape="0">
              <a:schemeClr val="accent1">
                <a:lumMod val="7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1083835" y="3398797"/>
            <a:ext cx="2160000" cy="40927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76005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多层级沟通耗时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1083835" y="3797621"/>
            <a:ext cx="2160000" cy="5471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伙伴需通过多层级沟通或翻阅手册，耗时耗力。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2016993" y="2960597"/>
            <a:ext cx="364408" cy="394744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ahLst/>
            <a:cxnLst/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accent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5400000">
            <a:off x="3810542" y="3287128"/>
            <a:ext cx="369472" cy="523522"/>
          </a:xfrm>
          <a:prstGeom prst="upArrow">
            <a:avLst>
              <a:gd name="adj1" fmla="val 42118"/>
              <a:gd name="adj2" fmla="val 79910"/>
            </a:avLst>
          </a:prstGeom>
          <a:gradFill>
            <a:gsLst>
              <a:gs pos="0">
                <a:schemeClr val="accent1"/>
              </a:gs>
              <a:gs pos="91000">
                <a:schemeClr val="accent1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5400000">
            <a:off x="8138067" y="3287128"/>
            <a:ext cx="369472" cy="523522"/>
          </a:xfrm>
          <a:prstGeom prst="upArrow">
            <a:avLst>
              <a:gd name="adj1" fmla="val 42118"/>
              <a:gd name="adj2" fmla="val 79910"/>
            </a:avLst>
          </a:prstGeom>
          <a:gradFill>
            <a:gsLst>
              <a:gs pos="0">
                <a:schemeClr val="accent1"/>
              </a:gs>
              <a:gs pos="91000">
                <a:schemeClr val="accent1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16200000" flipH="1">
            <a:off x="3810544" y="3825985"/>
            <a:ext cx="369472" cy="523524"/>
          </a:xfrm>
          <a:prstGeom prst="upArrow">
            <a:avLst>
              <a:gd name="adj1" fmla="val 42118"/>
              <a:gd name="adj2" fmla="val 79910"/>
            </a:avLst>
          </a:prstGeom>
          <a:gradFill>
            <a:gsLst>
              <a:gs pos="0">
                <a:schemeClr val="accent1"/>
              </a:gs>
              <a:gs pos="91000">
                <a:schemeClr val="accent1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16200000" flipH="1">
            <a:off x="8138068" y="3825984"/>
            <a:ext cx="369474" cy="523528"/>
          </a:xfrm>
          <a:prstGeom prst="upArrow">
            <a:avLst>
              <a:gd name="adj1" fmla="val 42118"/>
              <a:gd name="adj2" fmla="val 79910"/>
            </a:avLst>
          </a:prstGeom>
          <a:gradFill>
            <a:gsLst>
              <a:gs pos="0">
                <a:schemeClr val="accent1"/>
              </a:gs>
              <a:gs pos="91000">
                <a:schemeClr val="accent1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>
            <a:off x="8976711" y="3398797"/>
            <a:ext cx="2160000" cy="40927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76005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缺乏即时操作指导</a:t>
            </a: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>
            <a:off x="8976711" y="3797621"/>
            <a:ext cx="2160000" cy="5471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缺乏即时、准确的操作指导，容易导致操作失误。</a:t>
            </a:r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>
            <a:off x="924761" y="470193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非标问题处理困难</a:t>
            </a:r>
            <a:endParaRPr kumimoji="1"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504217" y="534464"/>
            <a:ext cx="312365" cy="312365"/>
            <a:chOff x="504217" y="534464"/>
            <a:chExt cx="312365" cy="312365"/>
          </a:xfrm>
        </p:grpSpPr>
        <p:sp>
          <p:nvSpPr>
            <p:cNvPr id="26" name="标题 1"/>
            <p:cNvSpPr txBox="1"/>
            <p:nvPr/>
          </p:nvSpPr>
          <p:spPr>
            <a:xfrm>
              <a:off x="504217" y="534464"/>
              <a:ext cx="312365" cy="312365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27" name="标题 1"/>
            <p:cNvSpPr txBox="1"/>
            <p:nvPr/>
          </p:nvSpPr>
          <p:spPr>
            <a:xfrm>
              <a:off x="533681" y="563928"/>
              <a:ext cx="253437" cy="253437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bg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rcRect l="11330" t="6922" r="11330" b="15455"/>
          <a:stretch>
            <a:fillRect/>
          </a:stretch>
        </p:blipFill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6832879"/>
              <a:gd name="connsiteX1" fmla="*/ 12192000 w 12192000"/>
              <a:gd name="connsiteY1" fmla="*/ 0 h 6832879"/>
              <a:gd name="connsiteX2" fmla="*/ 12192000 w 12192000"/>
              <a:gd name="connsiteY2" fmla="*/ 6832879 h 6832879"/>
              <a:gd name="connsiteX3" fmla="*/ 0 w 12192000"/>
              <a:gd name="connsiteY3" fmla="*/ 6832879 h 6832879"/>
            </a:gdLst>
            <a:ahLst/>
            <a:cxnLst/>
            <a:rect l="l" t="t" r="r" b="b"/>
            <a:pathLst>
              <a:path w="12192000" h="6832879">
                <a:moveTo>
                  <a:pt x="0" y="0"/>
                </a:moveTo>
                <a:lnTo>
                  <a:pt x="12192000" y="0"/>
                </a:lnTo>
                <a:lnTo>
                  <a:pt x="12192000" y="6832879"/>
                </a:lnTo>
                <a:lnTo>
                  <a:pt x="0" y="683287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252753" y="221343"/>
            <a:ext cx="11686495" cy="6415314"/>
          </a:xfrm>
          <a:prstGeom prst="roundRect">
            <a:avLst>
              <a:gd name="adj" fmla="val 3741"/>
            </a:avLst>
          </a:prstGeom>
          <a:gradFill>
            <a:gsLst>
              <a:gs pos="0">
                <a:schemeClr val="bg1"/>
              </a:gs>
              <a:gs pos="100000">
                <a:schemeClr val="accent1">
                  <a:lumMod val="10000"/>
                  <a:lumOff val="90000"/>
                  <a:alpha val="90000"/>
                </a:schemeClr>
              </a:gs>
            </a:gsLst>
            <a:lin ang="5400000" scaled="0"/>
          </a:gradFill>
          <a:ln w="25400" cap="sq">
            <a:noFill/>
            <a:miter/>
          </a:ln>
          <a:effectLst>
            <a:outerShdw blurRad="127000" algn="ctr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11379200" y="6045200"/>
            <a:ext cx="812800" cy="812800"/>
          </a:xfrm>
          <a:prstGeom prst="rect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flipH="1">
            <a:off x="11579576" y="6245577"/>
            <a:ext cx="412049" cy="412047"/>
          </a:xfrm>
          <a:prstGeom prst="star5">
            <a:avLst/>
          </a:prstGeom>
          <a:solidFill>
            <a:schemeClr val="bg1"/>
          </a:solidFill>
          <a:ln w="254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721394" y="1541818"/>
            <a:ext cx="3264526" cy="491580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67000"/>
                </a:schemeClr>
              </a:gs>
            </a:gsLst>
            <a:lin ang="54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719993" y="1734078"/>
            <a:ext cx="3267326" cy="4366486"/>
          </a:xfrm>
          <a:custGeom>
            <a:avLst/>
            <a:gdLst>
              <a:gd name="connsiteX0" fmla="*/ 0 w 4644218"/>
              <a:gd name="connsiteY0" fmla="*/ 0 h 3956715"/>
              <a:gd name="connsiteX1" fmla="*/ 4644218 w 4644218"/>
              <a:gd name="connsiteY1" fmla="*/ 0 h 3956715"/>
              <a:gd name="connsiteX2" fmla="*/ 4644218 w 4644218"/>
              <a:gd name="connsiteY2" fmla="*/ 3280902 h 3956715"/>
              <a:gd name="connsiteX3" fmla="*/ 4644218 w 4644218"/>
              <a:gd name="connsiteY3" fmla="*/ 3316406 h 3956715"/>
              <a:gd name="connsiteX4" fmla="*/ 4638063 w 4644218"/>
              <a:gd name="connsiteY4" fmla="*/ 3316406 h 3956715"/>
              <a:gd name="connsiteX5" fmla="*/ 4632239 w 4644218"/>
              <a:gd name="connsiteY5" fmla="*/ 3350000 h 3956715"/>
              <a:gd name="connsiteX6" fmla="*/ 2324099 w 4644218"/>
              <a:gd name="connsiteY6" fmla="*/ 3956715 h 3956715"/>
              <a:gd name="connsiteX7" fmla="*/ 15959 w 4644218"/>
              <a:gd name="connsiteY7" fmla="*/ 3350000 h 3956715"/>
              <a:gd name="connsiteX8" fmla="*/ 10135 w 4644218"/>
              <a:gd name="connsiteY8" fmla="*/ 3316406 h 3956715"/>
              <a:gd name="connsiteX9" fmla="*/ 0 w 4644218"/>
              <a:gd name="connsiteY9" fmla="*/ 3316406 h 3956715"/>
            </a:gdLst>
            <a:ahLst/>
            <a:cxnLst/>
            <a:rect l="l" t="t" r="r" b="b"/>
            <a:pathLst>
              <a:path w="4644218" h="3956715">
                <a:moveTo>
                  <a:pt x="0" y="0"/>
                </a:moveTo>
                <a:lnTo>
                  <a:pt x="4644218" y="0"/>
                </a:lnTo>
                <a:lnTo>
                  <a:pt x="4644218" y="3280902"/>
                </a:lnTo>
                <a:lnTo>
                  <a:pt x="4644218" y="3316406"/>
                </a:lnTo>
                <a:lnTo>
                  <a:pt x="4638063" y="3316406"/>
                </a:lnTo>
                <a:lnTo>
                  <a:pt x="4632239" y="3350000"/>
                </a:lnTo>
                <a:cubicBezTo>
                  <a:pt x="4513426" y="3690783"/>
                  <a:pt x="3525380" y="3956715"/>
                  <a:pt x="2324099" y="3956715"/>
                </a:cubicBezTo>
                <a:cubicBezTo>
                  <a:pt x="1122818" y="3956715"/>
                  <a:pt x="134772" y="3690783"/>
                  <a:pt x="15959" y="3350000"/>
                </a:cubicBezTo>
                <a:lnTo>
                  <a:pt x="10135" y="3316406"/>
                </a:lnTo>
                <a:lnTo>
                  <a:pt x="0" y="3316406"/>
                </a:lnTo>
                <a:close/>
              </a:path>
            </a:pathLst>
          </a:custGeom>
          <a:gradFill>
            <a:gsLst>
              <a:gs pos="32000">
                <a:schemeClr val="accent1">
                  <a:alpha val="0"/>
                </a:schemeClr>
              </a:gs>
              <a:gs pos="100000">
                <a:schemeClr val="accent1">
                  <a:alpha val="13000"/>
                </a:schemeClr>
              </a:gs>
            </a:gsLst>
            <a:lin ang="5400000" scaled="0"/>
          </a:gradFill>
          <a:ln w="19050" cap="sq">
            <a:gradFill>
              <a:gsLst>
                <a:gs pos="9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1097668" y="2238285"/>
            <a:ext cx="2511976" cy="6288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数据更新滞后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1097668" y="3155183"/>
            <a:ext cx="2511976" cy="247416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关键运营数据更新不及时，影响决策。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911486" y="4888522"/>
            <a:ext cx="2893274" cy="1088110"/>
          </a:xfrm>
          <a:prstGeom prst="ellipse">
            <a:avLst/>
          </a:prstGeom>
          <a:noFill/>
          <a:ln w="19050" cap="sq">
            <a:gradFill>
              <a:gsLst>
                <a:gs pos="20000">
                  <a:schemeClr val="accent1">
                    <a:alpha val="0"/>
                  </a:schemeClr>
                </a:gs>
                <a:gs pos="100000">
                  <a:schemeClr val="accent1">
                    <a:alpha val="45000"/>
                  </a:schemeClr>
                </a:gs>
              </a:gsLst>
              <a:lin ang="5400000" scaled="0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1187641" y="5039940"/>
            <a:ext cx="2340966" cy="846849"/>
          </a:xfrm>
          <a:prstGeom prst="ellipse">
            <a:avLst/>
          </a:prstGeom>
          <a:noFill/>
          <a:ln w="19050" cap="sq">
            <a:gradFill>
              <a:gsLst>
                <a:gs pos="20000">
                  <a:schemeClr val="accent1">
                    <a:alpha val="0"/>
                  </a:schemeClr>
                </a:gs>
                <a:gs pos="100000">
                  <a:schemeClr val="accent1">
                    <a:alpha val="45000"/>
                  </a:schemeClr>
                </a:gs>
              </a:gsLst>
              <a:lin ang="5400000" scaled="0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4457388" y="1541818"/>
            <a:ext cx="3264526" cy="491580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67000"/>
                </a:schemeClr>
              </a:gs>
            </a:gsLst>
            <a:lin ang="54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4455987" y="1734078"/>
            <a:ext cx="3267326" cy="4366486"/>
          </a:xfrm>
          <a:custGeom>
            <a:avLst/>
            <a:gdLst>
              <a:gd name="connsiteX0" fmla="*/ 0 w 4644218"/>
              <a:gd name="connsiteY0" fmla="*/ 0 h 3956715"/>
              <a:gd name="connsiteX1" fmla="*/ 4644218 w 4644218"/>
              <a:gd name="connsiteY1" fmla="*/ 0 h 3956715"/>
              <a:gd name="connsiteX2" fmla="*/ 4644218 w 4644218"/>
              <a:gd name="connsiteY2" fmla="*/ 3280902 h 3956715"/>
              <a:gd name="connsiteX3" fmla="*/ 4644218 w 4644218"/>
              <a:gd name="connsiteY3" fmla="*/ 3316406 h 3956715"/>
              <a:gd name="connsiteX4" fmla="*/ 4638063 w 4644218"/>
              <a:gd name="connsiteY4" fmla="*/ 3316406 h 3956715"/>
              <a:gd name="connsiteX5" fmla="*/ 4632239 w 4644218"/>
              <a:gd name="connsiteY5" fmla="*/ 3350000 h 3956715"/>
              <a:gd name="connsiteX6" fmla="*/ 2324099 w 4644218"/>
              <a:gd name="connsiteY6" fmla="*/ 3956715 h 3956715"/>
              <a:gd name="connsiteX7" fmla="*/ 15959 w 4644218"/>
              <a:gd name="connsiteY7" fmla="*/ 3350000 h 3956715"/>
              <a:gd name="connsiteX8" fmla="*/ 10135 w 4644218"/>
              <a:gd name="connsiteY8" fmla="*/ 3316406 h 3956715"/>
              <a:gd name="connsiteX9" fmla="*/ 0 w 4644218"/>
              <a:gd name="connsiteY9" fmla="*/ 3316406 h 3956715"/>
            </a:gdLst>
            <a:ahLst/>
            <a:cxnLst/>
            <a:rect l="l" t="t" r="r" b="b"/>
            <a:pathLst>
              <a:path w="4644218" h="3956715">
                <a:moveTo>
                  <a:pt x="0" y="0"/>
                </a:moveTo>
                <a:lnTo>
                  <a:pt x="4644218" y="0"/>
                </a:lnTo>
                <a:lnTo>
                  <a:pt x="4644218" y="3280902"/>
                </a:lnTo>
                <a:lnTo>
                  <a:pt x="4644218" y="3316406"/>
                </a:lnTo>
                <a:lnTo>
                  <a:pt x="4638063" y="3316406"/>
                </a:lnTo>
                <a:lnTo>
                  <a:pt x="4632239" y="3350000"/>
                </a:lnTo>
                <a:cubicBezTo>
                  <a:pt x="4513426" y="3690783"/>
                  <a:pt x="3525380" y="3956715"/>
                  <a:pt x="2324099" y="3956715"/>
                </a:cubicBezTo>
                <a:cubicBezTo>
                  <a:pt x="1122818" y="3956715"/>
                  <a:pt x="134772" y="3690783"/>
                  <a:pt x="15959" y="3350000"/>
                </a:cubicBezTo>
                <a:lnTo>
                  <a:pt x="10135" y="3316406"/>
                </a:lnTo>
                <a:lnTo>
                  <a:pt x="0" y="3316406"/>
                </a:lnTo>
                <a:close/>
              </a:path>
            </a:pathLst>
          </a:custGeom>
          <a:gradFill>
            <a:gsLst>
              <a:gs pos="32000">
                <a:schemeClr val="accent1">
                  <a:alpha val="0"/>
                </a:schemeClr>
              </a:gs>
              <a:gs pos="100000">
                <a:schemeClr val="accent1">
                  <a:alpha val="13000"/>
                </a:schemeClr>
              </a:gs>
            </a:gsLst>
            <a:lin ang="5400000" scaled="0"/>
          </a:gradFill>
          <a:ln w="19050" cap="sq">
            <a:gradFill>
              <a:gsLst>
                <a:gs pos="9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4833662" y="2238285"/>
            <a:ext cx="2511976" cy="6288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缺乏事件反思与沉淀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4833662" y="3155183"/>
            <a:ext cx="2511976" cy="247416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对突发事件缺乏系统性记录和复盘机制。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4647480" y="4888522"/>
            <a:ext cx="2893274" cy="1088110"/>
          </a:xfrm>
          <a:prstGeom prst="ellipse">
            <a:avLst/>
          </a:prstGeom>
          <a:noFill/>
          <a:ln w="19050" cap="sq">
            <a:gradFill>
              <a:gsLst>
                <a:gs pos="20000">
                  <a:schemeClr val="accent1">
                    <a:alpha val="0"/>
                  </a:schemeClr>
                </a:gs>
                <a:gs pos="100000">
                  <a:schemeClr val="accent1">
                    <a:alpha val="45000"/>
                  </a:schemeClr>
                </a:gs>
              </a:gsLst>
              <a:lin ang="5400000" scaled="0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4923635" y="5039940"/>
            <a:ext cx="2340966" cy="846849"/>
          </a:xfrm>
          <a:prstGeom prst="ellipse">
            <a:avLst/>
          </a:prstGeom>
          <a:noFill/>
          <a:ln w="19050" cap="sq">
            <a:gradFill>
              <a:gsLst>
                <a:gs pos="20000">
                  <a:schemeClr val="accent1">
                    <a:alpha val="0"/>
                  </a:schemeClr>
                </a:gs>
                <a:gs pos="100000">
                  <a:schemeClr val="accent1">
                    <a:alpha val="45000"/>
                  </a:schemeClr>
                </a:gs>
              </a:gsLst>
              <a:lin ang="5400000" scaled="0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8193382" y="1541818"/>
            <a:ext cx="3264526" cy="491580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67000"/>
                </a:schemeClr>
              </a:gs>
            </a:gsLst>
            <a:lin ang="54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8191981" y="1734078"/>
            <a:ext cx="3267326" cy="4366486"/>
          </a:xfrm>
          <a:custGeom>
            <a:avLst/>
            <a:gdLst>
              <a:gd name="connsiteX0" fmla="*/ 0 w 4644218"/>
              <a:gd name="connsiteY0" fmla="*/ 0 h 3956715"/>
              <a:gd name="connsiteX1" fmla="*/ 4644218 w 4644218"/>
              <a:gd name="connsiteY1" fmla="*/ 0 h 3956715"/>
              <a:gd name="connsiteX2" fmla="*/ 4644218 w 4644218"/>
              <a:gd name="connsiteY2" fmla="*/ 3280902 h 3956715"/>
              <a:gd name="connsiteX3" fmla="*/ 4644218 w 4644218"/>
              <a:gd name="connsiteY3" fmla="*/ 3316406 h 3956715"/>
              <a:gd name="connsiteX4" fmla="*/ 4638063 w 4644218"/>
              <a:gd name="connsiteY4" fmla="*/ 3316406 h 3956715"/>
              <a:gd name="connsiteX5" fmla="*/ 4632239 w 4644218"/>
              <a:gd name="connsiteY5" fmla="*/ 3350000 h 3956715"/>
              <a:gd name="connsiteX6" fmla="*/ 2324099 w 4644218"/>
              <a:gd name="connsiteY6" fmla="*/ 3956715 h 3956715"/>
              <a:gd name="connsiteX7" fmla="*/ 15959 w 4644218"/>
              <a:gd name="connsiteY7" fmla="*/ 3350000 h 3956715"/>
              <a:gd name="connsiteX8" fmla="*/ 10135 w 4644218"/>
              <a:gd name="connsiteY8" fmla="*/ 3316406 h 3956715"/>
              <a:gd name="connsiteX9" fmla="*/ 0 w 4644218"/>
              <a:gd name="connsiteY9" fmla="*/ 3316406 h 3956715"/>
            </a:gdLst>
            <a:ahLst/>
            <a:cxnLst/>
            <a:rect l="l" t="t" r="r" b="b"/>
            <a:pathLst>
              <a:path w="4644218" h="3956715">
                <a:moveTo>
                  <a:pt x="0" y="0"/>
                </a:moveTo>
                <a:lnTo>
                  <a:pt x="4644218" y="0"/>
                </a:lnTo>
                <a:lnTo>
                  <a:pt x="4644218" y="3280902"/>
                </a:lnTo>
                <a:lnTo>
                  <a:pt x="4644218" y="3316406"/>
                </a:lnTo>
                <a:lnTo>
                  <a:pt x="4638063" y="3316406"/>
                </a:lnTo>
                <a:lnTo>
                  <a:pt x="4632239" y="3350000"/>
                </a:lnTo>
                <a:cubicBezTo>
                  <a:pt x="4513426" y="3690783"/>
                  <a:pt x="3525380" y="3956715"/>
                  <a:pt x="2324099" y="3956715"/>
                </a:cubicBezTo>
                <a:cubicBezTo>
                  <a:pt x="1122818" y="3956715"/>
                  <a:pt x="134772" y="3690783"/>
                  <a:pt x="15959" y="3350000"/>
                </a:cubicBezTo>
                <a:lnTo>
                  <a:pt x="10135" y="3316406"/>
                </a:lnTo>
                <a:lnTo>
                  <a:pt x="0" y="3316406"/>
                </a:lnTo>
                <a:close/>
              </a:path>
            </a:pathLst>
          </a:custGeom>
          <a:gradFill>
            <a:gsLst>
              <a:gs pos="32000">
                <a:schemeClr val="accent1">
                  <a:alpha val="0"/>
                </a:schemeClr>
              </a:gs>
              <a:gs pos="100000">
                <a:schemeClr val="accent1">
                  <a:alpha val="13000"/>
                </a:schemeClr>
              </a:gs>
            </a:gsLst>
            <a:lin ang="5400000" scaled="0"/>
          </a:gradFill>
          <a:ln w="19050" cap="sq">
            <a:gradFill>
              <a:gsLst>
                <a:gs pos="900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8569656" y="2225658"/>
            <a:ext cx="2511976" cy="67496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数据利用方式单一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8569656" y="3155183"/>
            <a:ext cx="2511976" cy="247416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数据多以静态报表呈现，难以快速洞察变化原因。</a:t>
            </a: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>
            <a:off x="8383474" y="4888522"/>
            <a:ext cx="2893274" cy="1088110"/>
          </a:xfrm>
          <a:prstGeom prst="ellipse">
            <a:avLst/>
          </a:prstGeom>
          <a:noFill/>
          <a:ln w="19050" cap="sq">
            <a:gradFill>
              <a:gsLst>
                <a:gs pos="20000">
                  <a:schemeClr val="accent1">
                    <a:alpha val="0"/>
                  </a:schemeClr>
                </a:gs>
                <a:gs pos="100000">
                  <a:schemeClr val="accent1">
                    <a:alpha val="45000"/>
                  </a:schemeClr>
                </a:gs>
              </a:gsLst>
              <a:lin ang="5400000" scaled="0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>
            <a:off x="8659629" y="5039940"/>
            <a:ext cx="2340966" cy="846849"/>
          </a:xfrm>
          <a:prstGeom prst="ellipse">
            <a:avLst/>
          </a:prstGeom>
          <a:noFill/>
          <a:ln w="19050" cap="sq">
            <a:gradFill>
              <a:gsLst>
                <a:gs pos="20000">
                  <a:schemeClr val="accent1">
                    <a:alpha val="0"/>
                  </a:schemeClr>
                </a:gs>
                <a:gs pos="100000">
                  <a:schemeClr val="accent1">
                    <a:alpha val="45000"/>
                  </a:schemeClr>
                </a:gs>
              </a:gsLst>
              <a:lin ang="5400000" scaled="0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>
            <a:off x="7835951" y="4622580"/>
            <a:ext cx="272964" cy="531884"/>
          </a:xfrm>
          <a:prstGeom prst="upArrow">
            <a:avLst>
              <a:gd name="adj1" fmla="val 63636"/>
              <a:gd name="adj2" fmla="val 50000"/>
            </a:avLst>
          </a:prstGeom>
          <a:gradFill>
            <a:gsLst>
              <a:gs pos="9000">
                <a:schemeClr val="accent1">
                  <a:alpha val="28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>
            <a:off x="11331749" y="5869388"/>
            <a:ext cx="374301" cy="893360"/>
          </a:xfrm>
          <a:prstGeom prst="upArrow">
            <a:avLst>
              <a:gd name="adj1" fmla="val 63636"/>
              <a:gd name="adj2" fmla="val 50000"/>
            </a:avLst>
          </a:prstGeom>
          <a:gradFill>
            <a:gsLst>
              <a:gs pos="9000">
                <a:schemeClr val="accent1">
                  <a:alpha val="31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>
            <a:off x="302851" y="4888522"/>
            <a:ext cx="374301" cy="893360"/>
          </a:xfrm>
          <a:prstGeom prst="upArrow">
            <a:avLst>
              <a:gd name="adj1" fmla="val 63636"/>
              <a:gd name="adj2" fmla="val 50000"/>
            </a:avLst>
          </a:prstGeom>
          <a:gradFill>
            <a:gsLst>
              <a:gs pos="9000">
                <a:schemeClr val="accent1">
                  <a:alpha val="31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7" name="标题 1"/>
          <p:cNvSpPr txBox="1"/>
          <p:nvPr/>
        </p:nvSpPr>
        <p:spPr>
          <a:xfrm>
            <a:off x="3730479" y="5925898"/>
            <a:ext cx="400471" cy="780339"/>
          </a:xfrm>
          <a:prstGeom prst="upArrow">
            <a:avLst>
              <a:gd name="adj1" fmla="val 63636"/>
              <a:gd name="adj2" fmla="val 50000"/>
            </a:avLst>
          </a:prstGeom>
          <a:gradFill>
            <a:gsLst>
              <a:gs pos="10000">
                <a:schemeClr val="accent1"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0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8" name="标题 1"/>
          <p:cNvSpPr txBox="1"/>
          <p:nvPr/>
        </p:nvSpPr>
        <p:spPr>
          <a:xfrm>
            <a:off x="9529641" y="1296980"/>
            <a:ext cx="592009" cy="489676"/>
          </a:xfrm>
          <a:custGeom>
            <a:avLst/>
            <a:gdLst>
              <a:gd name="connsiteX0" fmla="*/ 114387 w 870468"/>
              <a:gd name="connsiteY0" fmla="*/ 394297 h 720000"/>
              <a:gd name="connsiteX1" fmla="*/ 125598 w 870468"/>
              <a:gd name="connsiteY1" fmla="*/ 421319 h 720000"/>
              <a:gd name="connsiteX2" fmla="*/ 153878 w 870468"/>
              <a:gd name="connsiteY2" fmla="*/ 433051 h 720000"/>
              <a:gd name="connsiteX3" fmla="*/ 449972 w 870468"/>
              <a:gd name="connsiteY3" fmla="*/ 433051 h 720000"/>
              <a:gd name="connsiteX4" fmla="*/ 478295 w 870468"/>
              <a:gd name="connsiteY4" fmla="*/ 421319 h 720000"/>
              <a:gd name="connsiteX5" fmla="*/ 489465 w 870468"/>
              <a:gd name="connsiteY5" fmla="*/ 394297 h 720000"/>
              <a:gd name="connsiteX6" fmla="*/ 116266 w 870468"/>
              <a:gd name="connsiteY6" fmla="*/ 68594 h 720000"/>
              <a:gd name="connsiteX7" fmla="*/ 68708 w 870468"/>
              <a:gd name="connsiteY7" fmla="*/ 116152 h 720000"/>
              <a:gd name="connsiteX8" fmla="*/ 68708 w 870468"/>
              <a:gd name="connsiteY8" fmla="*/ 241561 h 720000"/>
              <a:gd name="connsiteX9" fmla="*/ 801875 w 870468"/>
              <a:gd name="connsiteY9" fmla="*/ 241561 h 720000"/>
              <a:gd name="connsiteX10" fmla="*/ 801875 w 870468"/>
              <a:gd name="connsiteY10" fmla="*/ 116152 h 720000"/>
              <a:gd name="connsiteX11" fmla="*/ 754317 w 870468"/>
              <a:gd name="connsiteY11" fmla="*/ 68594 h 720000"/>
              <a:gd name="connsiteX12" fmla="*/ 598821 w 870468"/>
              <a:gd name="connsiteY12" fmla="*/ 68594 h 720000"/>
              <a:gd name="connsiteX13" fmla="*/ 116266 w 870468"/>
              <a:gd name="connsiteY13" fmla="*/ 0 h 720000"/>
              <a:gd name="connsiteX14" fmla="*/ 598821 w 870468"/>
              <a:gd name="connsiteY14" fmla="*/ 0 h 720000"/>
              <a:gd name="connsiteX15" fmla="*/ 754317 w 870468"/>
              <a:gd name="connsiteY15" fmla="*/ 0 h 720000"/>
              <a:gd name="connsiteX16" fmla="*/ 870468 w 870468"/>
              <a:gd name="connsiteY16" fmla="*/ 116152 h 720000"/>
              <a:gd name="connsiteX17" fmla="*/ 870468 w 870468"/>
              <a:gd name="connsiteY17" fmla="*/ 360001 h 720000"/>
              <a:gd name="connsiteX18" fmla="*/ 870468 w 870468"/>
              <a:gd name="connsiteY18" fmla="*/ 603736 h 720000"/>
              <a:gd name="connsiteX19" fmla="*/ 754317 w 870468"/>
              <a:gd name="connsiteY19" fmla="*/ 720000 h 720000"/>
              <a:gd name="connsiteX20" fmla="*/ 598821 w 870468"/>
              <a:gd name="connsiteY20" fmla="*/ 720000 h 720000"/>
              <a:gd name="connsiteX21" fmla="*/ 116266 w 870468"/>
              <a:gd name="connsiteY21" fmla="*/ 720000 h 720000"/>
              <a:gd name="connsiteX22" fmla="*/ 115 w 870468"/>
              <a:gd name="connsiteY22" fmla="*/ 603850 h 720000"/>
              <a:gd name="connsiteX23" fmla="*/ 115 w 870468"/>
              <a:gd name="connsiteY23" fmla="*/ 360279 h 720000"/>
              <a:gd name="connsiteX24" fmla="*/ 0 w 870468"/>
              <a:gd name="connsiteY24" fmla="*/ 360001 h 720000"/>
              <a:gd name="connsiteX25" fmla="*/ 115 w 870468"/>
              <a:gd name="connsiteY25" fmla="*/ 359723 h 720000"/>
              <a:gd name="connsiteX26" fmla="*/ 115 w 870468"/>
              <a:gd name="connsiteY26" fmla="*/ 116152 h 720000"/>
              <a:gd name="connsiteX27" fmla="*/ 116266 w 870468"/>
              <a:gd name="connsiteY27" fmla="*/ 0 h 720000"/>
            </a:gdLst>
            <a:ahLst/>
            <a:cxnLst/>
            <a:rect l="l" t="t" r="r" b="b"/>
            <a:pathLst>
              <a:path w="870468" h="720000">
                <a:moveTo>
                  <a:pt x="114387" y="394297"/>
                </a:moveTo>
                <a:lnTo>
                  <a:pt x="125598" y="421319"/>
                </a:lnTo>
                <a:cubicBezTo>
                  <a:pt x="132843" y="428564"/>
                  <a:pt x="142846" y="433051"/>
                  <a:pt x="153878" y="433051"/>
                </a:cubicBezTo>
                <a:lnTo>
                  <a:pt x="449972" y="433051"/>
                </a:lnTo>
                <a:cubicBezTo>
                  <a:pt x="461061" y="433051"/>
                  <a:pt x="471064" y="428564"/>
                  <a:pt x="478295" y="421319"/>
                </a:cubicBezTo>
                <a:lnTo>
                  <a:pt x="489465" y="394297"/>
                </a:lnTo>
                <a:close/>
                <a:moveTo>
                  <a:pt x="116266" y="68594"/>
                </a:moveTo>
                <a:cubicBezTo>
                  <a:pt x="89972" y="68594"/>
                  <a:pt x="68708" y="89972"/>
                  <a:pt x="68708" y="116152"/>
                </a:cubicBezTo>
                <a:lnTo>
                  <a:pt x="68708" y="241561"/>
                </a:lnTo>
                <a:lnTo>
                  <a:pt x="801875" y="241561"/>
                </a:lnTo>
                <a:lnTo>
                  <a:pt x="801875" y="116152"/>
                </a:lnTo>
                <a:cubicBezTo>
                  <a:pt x="801875" y="89858"/>
                  <a:pt x="780497" y="68594"/>
                  <a:pt x="754317" y="68594"/>
                </a:cubicBezTo>
                <a:lnTo>
                  <a:pt x="598821" y="68594"/>
                </a:lnTo>
                <a:close/>
                <a:moveTo>
                  <a:pt x="116266" y="0"/>
                </a:moveTo>
                <a:lnTo>
                  <a:pt x="598821" y="0"/>
                </a:lnTo>
                <a:lnTo>
                  <a:pt x="754317" y="0"/>
                </a:lnTo>
                <a:cubicBezTo>
                  <a:pt x="818338" y="0"/>
                  <a:pt x="870468" y="52131"/>
                  <a:pt x="870468" y="116152"/>
                </a:cubicBezTo>
                <a:lnTo>
                  <a:pt x="870468" y="360001"/>
                </a:lnTo>
                <a:lnTo>
                  <a:pt x="870468" y="603736"/>
                </a:lnTo>
                <a:cubicBezTo>
                  <a:pt x="870468" y="667870"/>
                  <a:pt x="818338" y="720000"/>
                  <a:pt x="754317" y="720000"/>
                </a:cubicBezTo>
                <a:lnTo>
                  <a:pt x="598821" y="720000"/>
                </a:lnTo>
                <a:lnTo>
                  <a:pt x="116266" y="720000"/>
                </a:lnTo>
                <a:cubicBezTo>
                  <a:pt x="52246" y="720000"/>
                  <a:pt x="115" y="667870"/>
                  <a:pt x="115" y="603850"/>
                </a:cubicBezTo>
                <a:lnTo>
                  <a:pt x="115" y="360279"/>
                </a:lnTo>
                <a:lnTo>
                  <a:pt x="0" y="360001"/>
                </a:lnTo>
                <a:lnTo>
                  <a:pt x="115" y="359723"/>
                </a:lnTo>
                <a:lnTo>
                  <a:pt x="115" y="116152"/>
                </a:lnTo>
                <a:cubicBezTo>
                  <a:pt x="115" y="52131"/>
                  <a:pt x="52246" y="0"/>
                  <a:pt x="116266" y="0"/>
                </a:cubicBezTo>
                <a:close/>
              </a:path>
            </a:pathLst>
          </a:custGeom>
          <a:gradFill>
            <a:gsLst>
              <a:gs pos="2200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54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9" name="标题 1"/>
          <p:cNvSpPr txBox="1"/>
          <p:nvPr/>
        </p:nvSpPr>
        <p:spPr>
          <a:xfrm>
            <a:off x="5801475" y="1296979"/>
            <a:ext cx="540115" cy="489677"/>
          </a:xfrm>
          <a:custGeom>
            <a:avLst/>
            <a:gdLst>
              <a:gd name="connsiteX0" fmla="*/ 31770 w 794163"/>
              <a:gd name="connsiteY0" fmla="*/ 656460 h 720001"/>
              <a:gd name="connsiteX1" fmla="*/ 762297 w 794163"/>
              <a:gd name="connsiteY1" fmla="*/ 656460 h 720001"/>
              <a:gd name="connsiteX2" fmla="*/ 794163 w 794163"/>
              <a:gd name="connsiteY2" fmla="*/ 688230 h 720001"/>
              <a:gd name="connsiteX3" fmla="*/ 762392 w 794163"/>
              <a:gd name="connsiteY3" fmla="*/ 720001 h 720001"/>
              <a:gd name="connsiteX4" fmla="*/ 31770 w 794163"/>
              <a:gd name="connsiteY4" fmla="*/ 720001 h 720001"/>
              <a:gd name="connsiteX5" fmla="*/ 0 w 794163"/>
              <a:gd name="connsiteY5" fmla="*/ 688230 h 720001"/>
              <a:gd name="connsiteX6" fmla="*/ 31770 w 794163"/>
              <a:gd name="connsiteY6" fmla="*/ 656460 h 720001"/>
              <a:gd name="connsiteX7" fmla="*/ 613493 w 794163"/>
              <a:gd name="connsiteY7" fmla="*/ 317608 h 720001"/>
              <a:gd name="connsiteX8" fmla="*/ 710048 w 794163"/>
              <a:gd name="connsiteY8" fmla="*/ 317608 h 720001"/>
              <a:gd name="connsiteX9" fmla="*/ 767655 w 794163"/>
              <a:gd name="connsiteY9" fmla="*/ 375216 h 720001"/>
              <a:gd name="connsiteX10" fmla="*/ 767655 w 794163"/>
              <a:gd name="connsiteY10" fmla="*/ 524689 h 720001"/>
              <a:gd name="connsiteX11" fmla="*/ 710048 w 794163"/>
              <a:gd name="connsiteY11" fmla="*/ 582297 h 720001"/>
              <a:gd name="connsiteX12" fmla="*/ 613493 w 794163"/>
              <a:gd name="connsiteY12" fmla="*/ 582297 h 720001"/>
              <a:gd name="connsiteX13" fmla="*/ 555885 w 794163"/>
              <a:gd name="connsiteY13" fmla="*/ 524689 h 720001"/>
              <a:gd name="connsiteX14" fmla="*/ 555885 w 794163"/>
              <a:gd name="connsiteY14" fmla="*/ 375216 h 720001"/>
              <a:gd name="connsiteX15" fmla="*/ 613493 w 794163"/>
              <a:gd name="connsiteY15" fmla="*/ 317608 h 720001"/>
              <a:gd name="connsiteX16" fmla="*/ 84019 w 794163"/>
              <a:gd name="connsiteY16" fmla="*/ 211770 h 720001"/>
              <a:gd name="connsiteX17" fmla="*/ 180574 w 794163"/>
              <a:gd name="connsiteY17" fmla="*/ 211770 h 720001"/>
              <a:gd name="connsiteX18" fmla="*/ 238182 w 794163"/>
              <a:gd name="connsiteY18" fmla="*/ 269282 h 720001"/>
              <a:gd name="connsiteX19" fmla="*/ 238182 w 794163"/>
              <a:gd name="connsiteY19" fmla="*/ 524785 h 720001"/>
              <a:gd name="connsiteX20" fmla="*/ 180574 w 794163"/>
              <a:gd name="connsiteY20" fmla="*/ 582393 h 720001"/>
              <a:gd name="connsiteX21" fmla="*/ 84019 w 794163"/>
              <a:gd name="connsiteY21" fmla="*/ 582393 h 720001"/>
              <a:gd name="connsiteX22" fmla="*/ 26411 w 794163"/>
              <a:gd name="connsiteY22" fmla="*/ 524785 h 720001"/>
              <a:gd name="connsiteX23" fmla="*/ 26411 w 794163"/>
              <a:gd name="connsiteY23" fmla="*/ 269378 h 720001"/>
              <a:gd name="connsiteX24" fmla="*/ 84019 w 794163"/>
              <a:gd name="connsiteY24" fmla="*/ 211770 h 720001"/>
              <a:gd name="connsiteX25" fmla="*/ 348708 w 794163"/>
              <a:gd name="connsiteY25" fmla="*/ 0 h 720001"/>
              <a:gd name="connsiteX26" fmla="*/ 445359 w 794163"/>
              <a:gd name="connsiteY26" fmla="*/ 0 h 720001"/>
              <a:gd name="connsiteX27" fmla="*/ 502871 w 794163"/>
              <a:gd name="connsiteY27" fmla="*/ 57607 h 720001"/>
              <a:gd name="connsiteX28" fmla="*/ 502871 w 794163"/>
              <a:gd name="connsiteY28" fmla="*/ 524785 h 720001"/>
              <a:gd name="connsiteX29" fmla="*/ 445263 w 794163"/>
              <a:gd name="connsiteY29" fmla="*/ 582393 h 720001"/>
              <a:gd name="connsiteX30" fmla="*/ 348708 w 794163"/>
              <a:gd name="connsiteY30" fmla="*/ 582393 h 720001"/>
              <a:gd name="connsiteX31" fmla="*/ 291100 w 794163"/>
              <a:gd name="connsiteY31" fmla="*/ 524785 h 720001"/>
              <a:gd name="connsiteX32" fmla="*/ 291100 w 794163"/>
              <a:gd name="connsiteY32" fmla="*/ 57607 h 720001"/>
              <a:gd name="connsiteX33" fmla="*/ 348708 w 794163"/>
              <a:gd name="connsiteY33" fmla="*/ 0 h 720001"/>
            </a:gdLst>
            <a:ahLst/>
            <a:cxnLst/>
            <a:rect l="l" t="t" r="r" b="b"/>
            <a:pathLst>
              <a:path w="794163" h="720001">
                <a:moveTo>
                  <a:pt x="31770" y="656460"/>
                </a:moveTo>
                <a:lnTo>
                  <a:pt x="762297" y="656460"/>
                </a:lnTo>
                <a:cubicBezTo>
                  <a:pt x="779904" y="656460"/>
                  <a:pt x="794067" y="670622"/>
                  <a:pt x="794163" y="688230"/>
                </a:cubicBezTo>
                <a:cubicBezTo>
                  <a:pt x="794163" y="705742"/>
                  <a:pt x="779904" y="720001"/>
                  <a:pt x="762392" y="720001"/>
                </a:cubicBezTo>
                <a:lnTo>
                  <a:pt x="31770" y="720001"/>
                </a:lnTo>
                <a:cubicBezTo>
                  <a:pt x="14258" y="720001"/>
                  <a:pt x="0" y="705742"/>
                  <a:pt x="0" y="688230"/>
                </a:cubicBezTo>
                <a:cubicBezTo>
                  <a:pt x="0" y="670718"/>
                  <a:pt x="14258" y="656460"/>
                  <a:pt x="31770" y="656460"/>
                </a:cubicBezTo>
                <a:close/>
                <a:moveTo>
                  <a:pt x="613493" y="317608"/>
                </a:moveTo>
                <a:lnTo>
                  <a:pt x="710048" y="317608"/>
                </a:lnTo>
                <a:cubicBezTo>
                  <a:pt x="741818" y="317608"/>
                  <a:pt x="767655" y="343445"/>
                  <a:pt x="767655" y="375216"/>
                </a:cubicBezTo>
                <a:lnTo>
                  <a:pt x="767655" y="524689"/>
                </a:lnTo>
                <a:cubicBezTo>
                  <a:pt x="767655" y="556364"/>
                  <a:pt x="741723" y="582297"/>
                  <a:pt x="710048" y="582297"/>
                </a:cubicBezTo>
                <a:lnTo>
                  <a:pt x="613493" y="582297"/>
                </a:lnTo>
                <a:cubicBezTo>
                  <a:pt x="581818" y="582297"/>
                  <a:pt x="555885" y="556364"/>
                  <a:pt x="555885" y="524689"/>
                </a:cubicBezTo>
                <a:lnTo>
                  <a:pt x="555885" y="375216"/>
                </a:lnTo>
                <a:cubicBezTo>
                  <a:pt x="555885" y="343349"/>
                  <a:pt x="581722" y="317608"/>
                  <a:pt x="613493" y="317608"/>
                </a:cubicBezTo>
                <a:close/>
                <a:moveTo>
                  <a:pt x="84019" y="211770"/>
                </a:moveTo>
                <a:lnTo>
                  <a:pt x="180574" y="211770"/>
                </a:lnTo>
                <a:cubicBezTo>
                  <a:pt x="212440" y="211770"/>
                  <a:pt x="238182" y="237512"/>
                  <a:pt x="238182" y="269282"/>
                </a:cubicBezTo>
                <a:lnTo>
                  <a:pt x="238182" y="524785"/>
                </a:lnTo>
                <a:cubicBezTo>
                  <a:pt x="238182" y="556460"/>
                  <a:pt x="212248" y="582393"/>
                  <a:pt x="180574" y="582393"/>
                </a:cubicBezTo>
                <a:lnTo>
                  <a:pt x="84019" y="582393"/>
                </a:lnTo>
                <a:cubicBezTo>
                  <a:pt x="52344" y="582393"/>
                  <a:pt x="26411" y="556460"/>
                  <a:pt x="26411" y="524785"/>
                </a:cubicBezTo>
                <a:lnTo>
                  <a:pt x="26411" y="269378"/>
                </a:lnTo>
                <a:cubicBezTo>
                  <a:pt x="26411" y="237512"/>
                  <a:pt x="52248" y="211770"/>
                  <a:pt x="84019" y="211770"/>
                </a:cubicBezTo>
                <a:close/>
                <a:moveTo>
                  <a:pt x="348708" y="0"/>
                </a:moveTo>
                <a:lnTo>
                  <a:pt x="445359" y="0"/>
                </a:lnTo>
                <a:cubicBezTo>
                  <a:pt x="477129" y="0"/>
                  <a:pt x="502871" y="25741"/>
                  <a:pt x="502871" y="57607"/>
                </a:cubicBezTo>
                <a:lnTo>
                  <a:pt x="502871" y="524785"/>
                </a:lnTo>
                <a:cubicBezTo>
                  <a:pt x="502871" y="556460"/>
                  <a:pt x="476937" y="582393"/>
                  <a:pt x="445263" y="582393"/>
                </a:cubicBezTo>
                <a:lnTo>
                  <a:pt x="348708" y="582393"/>
                </a:lnTo>
                <a:cubicBezTo>
                  <a:pt x="317033" y="582393"/>
                  <a:pt x="291100" y="556460"/>
                  <a:pt x="291100" y="524785"/>
                </a:cubicBezTo>
                <a:lnTo>
                  <a:pt x="291100" y="57607"/>
                </a:lnTo>
                <a:cubicBezTo>
                  <a:pt x="291100" y="25741"/>
                  <a:pt x="316937" y="0"/>
                  <a:pt x="348708" y="0"/>
                </a:cubicBezTo>
                <a:close/>
              </a:path>
            </a:pathLst>
          </a:custGeom>
          <a:gradFill>
            <a:gsLst>
              <a:gs pos="2200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54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0" name="标题 1"/>
          <p:cNvSpPr txBox="1"/>
          <p:nvPr/>
        </p:nvSpPr>
        <p:spPr>
          <a:xfrm>
            <a:off x="2093888" y="1296981"/>
            <a:ext cx="519537" cy="489675"/>
          </a:xfrm>
          <a:custGeom>
            <a:avLst/>
            <a:gdLst>
              <a:gd name="connsiteX0" fmla="*/ 565749 w 763907"/>
              <a:gd name="connsiteY0" fmla="*/ 529546 h 720000"/>
              <a:gd name="connsiteX1" fmla="*/ 585849 w 763907"/>
              <a:gd name="connsiteY1" fmla="*/ 537865 h 720000"/>
              <a:gd name="connsiteX2" fmla="*/ 698960 w 763907"/>
              <a:gd name="connsiteY2" fmla="*/ 650977 h 720000"/>
              <a:gd name="connsiteX3" fmla="*/ 698960 w 763907"/>
              <a:gd name="connsiteY3" fmla="*/ 691178 h 720000"/>
              <a:gd name="connsiteX4" fmla="*/ 678860 w 763907"/>
              <a:gd name="connsiteY4" fmla="*/ 699521 h 720000"/>
              <a:gd name="connsiteX5" fmla="*/ 658760 w 763907"/>
              <a:gd name="connsiteY5" fmla="*/ 691178 h 720000"/>
              <a:gd name="connsiteX6" fmla="*/ 545648 w 763907"/>
              <a:gd name="connsiteY6" fmla="*/ 578066 h 720000"/>
              <a:gd name="connsiteX7" fmla="*/ 545648 w 763907"/>
              <a:gd name="connsiteY7" fmla="*/ 537865 h 720000"/>
              <a:gd name="connsiteX8" fmla="*/ 565749 w 763907"/>
              <a:gd name="connsiteY8" fmla="*/ 529546 h 720000"/>
              <a:gd name="connsiteX9" fmla="*/ 565749 w 763907"/>
              <a:gd name="connsiteY9" fmla="*/ 359807 h 720000"/>
              <a:gd name="connsiteX10" fmla="*/ 735464 w 763907"/>
              <a:gd name="connsiteY10" fmla="*/ 359807 h 720000"/>
              <a:gd name="connsiteX11" fmla="*/ 763907 w 763907"/>
              <a:gd name="connsiteY11" fmla="*/ 388251 h 720000"/>
              <a:gd name="connsiteX12" fmla="*/ 735464 w 763907"/>
              <a:gd name="connsiteY12" fmla="*/ 416695 h 720000"/>
              <a:gd name="connsiteX13" fmla="*/ 565749 w 763907"/>
              <a:gd name="connsiteY13" fmla="*/ 416695 h 720000"/>
              <a:gd name="connsiteX14" fmla="*/ 537305 w 763907"/>
              <a:gd name="connsiteY14" fmla="*/ 388251 h 720000"/>
              <a:gd name="connsiteX15" fmla="*/ 565749 w 763907"/>
              <a:gd name="connsiteY15" fmla="*/ 359807 h 720000"/>
              <a:gd name="connsiteX16" fmla="*/ 678860 w 763907"/>
              <a:gd name="connsiteY16" fmla="*/ 77005 h 720000"/>
              <a:gd name="connsiteX17" fmla="*/ 698960 w 763907"/>
              <a:gd name="connsiteY17" fmla="*/ 85325 h 720000"/>
              <a:gd name="connsiteX18" fmla="*/ 698960 w 763907"/>
              <a:gd name="connsiteY18" fmla="*/ 125525 h 720000"/>
              <a:gd name="connsiteX19" fmla="*/ 585849 w 763907"/>
              <a:gd name="connsiteY19" fmla="*/ 238636 h 720000"/>
              <a:gd name="connsiteX20" fmla="*/ 565749 w 763907"/>
              <a:gd name="connsiteY20" fmla="*/ 246980 h 720000"/>
              <a:gd name="connsiteX21" fmla="*/ 545648 w 763907"/>
              <a:gd name="connsiteY21" fmla="*/ 238636 h 720000"/>
              <a:gd name="connsiteX22" fmla="*/ 545648 w 763907"/>
              <a:gd name="connsiteY22" fmla="*/ 198436 h 720000"/>
              <a:gd name="connsiteX23" fmla="*/ 658760 w 763907"/>
              <a:gd name="connsiteY23" fmla="*/ 85325 h 720000"/>
              <a:gd name="connsiteX24" fmla="*/ 678860 w 763907"/>
              <a:gd name="connsiteY24" fmla="*/ 77005 h 720000"/>
              <a:gd name="connsiteX25" fmla="*/ 362802 w 763907"/>
              <a:gd name="connsiteY25" fmla="*/ 5 h 720000"/>
              <a:gd name="connsiteX26" fmla="*/ 422012 w 763907"/>
              <a:gd name="connsiteY26" fmla="*/ 16490 h 720000"/>
              <a:gd name="connsiteX27" fmla="*/ 481080 w 763907"/>
              <a:gd name="connsiteY27" fmla="*/ 119457 h 720000"/>
              <a:gd name="connsiteX28" fmla="*/ 481080 w 763907"/>
              <a:gd name="connsiteY28" fmla="*/ 600631 h 720000"/>
              <a:gd name="connsiteX29" fmla="*/ 422012 w 763907"/>
              <a:gd name="connsiteY29" fmla="*/ 703598 h 720000"/>
              <a:gd name="connsiteX30" fmla="*/ 361806 w 763907"/>
              <a:gd name="connsiteY30" fmla="*/ 720000 h 720000"/>
              <a:gd name="connsiteX31" fmla="*/ 303306 w 763907"/>
              <a:gd name="connsiteY31" fmla="*/ 704546 h 720000"/>
              <a:gd name="connsiteX32" fmla="*/ 60870 w 763907"/>
              <a:gd name="connsiteY32" fmla="*/ 568300 h 720000"/>
              <a:gd name="connsiteX33" fmla="*/ 0 w 763907"/>
              <a:gd name="connsiteY33" fmla="*/ 464291 h 720000"/>
              <a:gd name="connsiteX34" fmla="*/ 0 w 763907"/>
              <a:gd name="connsiteY34" fmla="*/ 255702 h 720000"/>
              <a:gd name="connsiteX35" fmla="*/ 60870 w 763907"/>
              <a:gd name="connsiteY35" fmla="*/ 151693 h 720000"/>
              <a:gd name="connsiteX36" fmla="*/ 303306 w 763907"/>
              <a:gd name="connsiteY36" fmla="*/ 15447 h 720000"/>
              <a:gd name="connsiteX37" fmla="*/ 362802 w 763907"/>
              <a:gd name="connsiteY37" fmla="*/ 5 h 720000"/>
            </a:gdLst>
            <a:ahLst/>
            <a:cxnLst/>
            <a:rect l="l" t="t" r="r" b="b"/>
            <a:pathLst>
              <a:path w="763907" h="720000">
                <a:moveTo>
                  <a:pt x="565749" y="529546"/>
                </a:moveTo>
                <a:cubicBezTo>
                  <a:pt x="573025" y="529546"/>
                  <a:pt x="580302" y="532319"/>
                  <a:pt x="585849" y="537865"/>
                </a:cubicBezTo>
                <a:lnTo>
                  <a:pt x="698960" y="650977"/>
                </a:lnTo>
                <a:cubicBezTo>
                  <a:pt x="710054" y="662070"/>
                  <a:pt x="710054" y="680084"/>
                  <a:pt x="698960" y="691178"/>
                </a:cubicBezTo>
                <a:cubicBezTo>
                  <a:pt x="693461" y="696677"/>
                  <a:pt x="686161" y="699521"/>
                  <a:pt x="678860" y="699521"/>
                </a:cubicBezTo>
                <a:cubicBezTo>
                  <a:pt x="671560" y="699521"/>
                  <a:pt x="664259" y="696771"/>
                  <a:pt x="658760" y="691178"/>
                </a:cubicBezTo>
                <a:lnTo>
                  <a:pt x="545648" y="578066"/>
                </a:lnTo>
                <a:cubicBezTo>
                  <a:pt x="534555" y="566973"/>
                  <a:pt x="534555" y="548959"/>
                  <a:pt x="545648" y="537865"/>
                </a:cubicBezTo>
                <a:cubicBezTo>
                  <a:pt x="551195" y="532319"/>
                  <a:pt x="558471" y="529546"/>
                  <a:pt x="565749" y="529546"/>
                </a:cubicBezTo>
                <a:close/>
                <a:moveTo>
                  <a:pt x="565749" y="359807"/>
                </a:moveTo>
                <a:lnTo>
                  <a:pt x="735464" y="359807"/>
                </a:lnTo>
                <a:cubicBezTo>
                  <a:pt x="751202" y="359807"/>
                  <a:pt x="763907" y="372512"/>
                  <a:pt x="763907" y="388251"/>
                </a:cubicBezTo>
                <a:cubicBezTo>
                  <a:pt x="763907" y="403990"/>
                  <a:pt x="751107" y="416695"/>
                  <a:pt x="735464" y="416695"/>
                </a:cubicBezTo>
                <a:lnTo>
                  <a:pt x="565749" y="416695"/>
                </a:lnTo>
                <a:cubicBezTo>
                  <a:pt x="550010" y="416695"/>
                  <a:pt x="537305" y="403990"/>
                  <a:pt x="537305" y="388251"/>
                </a:cubicBezTo>
                <a:cubicBezTo>
                  <a:pt x="537305" y="372512"/>
                  <a:pt x="550010" y="359807"/>
                  <a:pt x="565749" y="359807"/>
                </a:cubicBezTo>
                <a:close/>
                <a:moveTo>
                  <a:pt x="678860" y="77005"/>
                </a:moveTo>
                <a:cubicBezTo>
                  <a:pt x="686137" y="77005"/>
                  <a:pt x="693414" y="79778"/>
                  <a:pt x="698960" y="85325"/>
                </a:cubicBezTo>
                <a:cubicBezTo>
                  <a:pt x="710054" y="96418"/>
                  <a:pt x="710054" y="114432"/>
                  <a:pt x="698960" y="125525"/>
                </a:cubicBezTo>
                <a:lnTo>
                  <a:pt x="585849" y="238636"/>
                </a:lnTo>
                <a:cubicBezTo>
                  <a:pt x="580350" y="244231"/>
                  <a:pt x="573049" y="246980"/>
                  <a:pt x="565749" y="246980"/>
                </a:cubicBezTo>
                <a:cubicBezTo>
                  <a:pt x="558448" y="246980"/>
                  <a:pt x="551147" y="244231"/>
                  <a:pt x="545648" y="238636"/>
                </a:cubicBezTo>
                <a:cubicBezTo>
                  <a:pt x="534555" y="227543"/>
                  <a:pt x="534555" y="209529"/>
                  <a:pt x="545648" y="198436"/>
                </a:cubicBezTo>
                <a:lnTo>
                  <a:pt x="658760" y="85325"/>
                </a:lnTo>
                <a:cubicBezTo>
                  <a:pt x="664306" y="79778"/>
                  <a:pt x="671583" y="77005"/>
                  <a:pt x="678860" y="77005"/>
                </a:cubicBezTo>
                <a:close/>
                <a:moveTo>
                  <a:pt x="362802" y="5"/>
                </a:moveTo>
                <a:cubicBezTo>
                  <a:pt x="383186" y="183"/>
                  <a:pt x="403524" y="5682"/>
                  <a:pt x="422012" y="16490"/>
                </a:cubicBezTo>
                <a:cubicBezTo>
                  <a:pt x="458989" y="38108"/>
                  <a:pt x="481080" y="76601"/>
                  <a:pt x="481080" y="119457"/>
                </a:cubicBezTo>
                <a:lnTo>
                  <a:pt x="481080" y="600631"/>
                </a:lnTo>
                <a:cubicBezTo>
                  <a:pt x="481080" y="643486"/>
                  <a:pt x="458989" y="681980"/>
                  <a:pt x="422012" y="703598"/>
                </a:cubicBezTo>
                <a:cubicBezTo>
                  <a:pt x="403240" y="714501"/>
                  <a:pt x="382475" y="720000"/>
                  <a:pt x="361806" y="720000"/>
                </a:cubicBezTo>
                <a:cubicBezTo>
                  <a:pt x="341706" y="720000"/>
                  <a:pt x="321700" y="714881"/>
                  <a:pt x="303306" y="704546"/>
                </a:cubicBezTo>
                <a:lnTo>
                  <a:pt x="60870" y="568300"/>
                </a:lnTo>
                <a:cubicBezTo>
                  <a:pt x="23324" y="547157"/>
                  <a:pt x="0" y="507336"/>
                  <a:pt x="0" y="464291"/>
                </a:cubicBezTo>
                <a:lnTo>
                  <a:pt x="0" y="255702"/>
                </a:lnTo>
                <a:cubicBezTo>
                  <a:pt x="0" y="212657"/>
                  <a:pt x="23324" y="172742"/>
                  <a:pt x="60870" y="151693"/>
                </a:cubicBezTo>
                <a:lnTo>
                  <a:pt x="303306" y="15447"/>
                </a:lnTo>
                <a:cubicBezTo>
                  <a:pt x="321984" y="4970"/>
                  <a:pt x="342417" y="-173"/>
                  <a:pt x="362802" y="5"/>
                </a:cubicBezTo>
                <a:close/>
              </a:path>
            </a:pathLst>
          </a:custGeom>
          <a:gradFill>
            <a:gsLst>
              <a:gs pos="2200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5400000" scaled="0"/>
          </a:gra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31" name="标题 1"/>
          <p:cNvCxnSpPr/>
          <p:nvPr/>
        </p:nvCxnSpPr>
        <p:spPr>
          <a:xfrm>
            <a:off x="5903581" y="2948754"/>
            <a:ext cx="372140" cy="0"/>
          </a:xfrm>
          <a:prstGeom prst="line">
            <a:avLst/>
          </a:prstGeom>
          <a:noFill/>
          <a:ln w="31750" cap="rnd">
            <a:solidFill>
              <a:schemeClr val="accent1"/>
            </a:solidFill>
            <a:prstDash val="solid"/>
            <a:miter/>
          </a:ln>
        </p:spPr>
      </p:cxnSp>
      <p:cxnSp>
        <p:nvCxnSpPr>
          <p:cNvPr id="32" name="标题 1"/>
          <p:cNvCxnSpPr/>
          <p:nvPr/>
        </p:nvCxnSpPr>
        <p:spPr>
          <a:xfrm>
            <a:off x="9639574" y="2948754"/>
            <a:ext cx="372140" cy="0"/>
          </a:xfrm>
          <a:prstGeom prst="line">
            <a:avLst/>
          </a:prstGeom>
          <a:noFill/>
          <a:ln w="31750" cap="rnd">
            <a:solidFill>
              <a:schemeClr val="accent1"/>
            </a:solidFill>
            <a:prstDash val="solid"/>
            <a:miter/>
          </a:ln>
        </p:spPr>
      </p:cxnSp>
      <p:cxnSp>
        <p:nvCxnSpPr>
          <p:cNvPr id="33" name="标题 1"/>
          <p:cNvCxnSpPr/>
          <p:nvPr/>
        </p:nvCxnSpPr>
        <p:spPr>
          <a:xfrm>
            <a:off x="2167586" y="2948754"/>
            <a:ext cx="372140" cy="0"/>
          </a:xfrm>
          <a:prstGeom prst="line">
            <a:avLst/>
          </a:prstGeom>
          <a:noFill/>
          <a:ln w="31750" cap="rnd">
            <a:solidFill>
              <a:schemeClr val="accent1"/>
            </a:solidFill>
            <a:prstDash val="solid"/>
            <a:miter/>
          </a:ln>
        </p:spPr>
      </p:cxnSp>
      <p:sp>
        <p:nvSpPr>
          <p:cNvPr id="34" name="标题 1"/>
          <p:cNvSpPr txBox="1"/>
          <p:nvPr/>
        </p:nvSpPr>
        <p:spPr>
          <a:xfrm>
            <a:off x="924761" y="470193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数据资产沉睡</a:t>
            </a:r>
            <a:endParaRPr kumimoji="1"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504217" y="534464"/>
            <a:ext cx="312365" cy="312365"/>
            <a:chOff x="504217" y="534464"/>
            <a:chExt cx="312365" cy="312365"/>
          </a:xfrm>
        </p:grpSpPr>
        <p:sp>
          <p:nvSpPr>
            <p:cNvPr id="36" name="标题 1"/>
            <p:cNvSpPr txBox="1"/>
            <p:nvPr/>
          </p:nvSpPr>
          <p:spPr>
            <a:xfrm>
              <a:off x="504217" y="534464"/>
              <a:ext cx="312365" cy="312365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37" name="标题 1"/>
            <p:cNvSpPr txBox="1"/>
            <p:nvPr/>
          </p:nvSpPr>
          <p:spPr>
            <a:xfrm>
              <a:off x="533681" y="563928"/>
              <a:ext cx="253437" cy="253437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bg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rcRect l="11330" t="6922" r="11330" b="15455"/>
          <a:stretch>
            <a:fillRect/>
          </a:stretch>
        </p:blipFill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6832879"/>
              <a:gd name="connsiteX1" fmla="*/ 12192000 w 12192000"/>
              <a:gd name="connsiteY1" fmla="*/ 0 h 6832879"/>
              <a:gd name="connsiteX2" fmla="*/ 12192000 w 12192000"/>
              <a:gd name="connsiteY2" fmla="*/ 6832879 h 6832879"/>
              <a:gd name="connsiteX3" fmla="*/ 0 w 12192000"/>
              <a:gd name="connsiteY3" fmla="*/ 6832879 h 6832879"/>
            </a:gdLst>
            <a:ahLst/>
            <a:cxnLst/>
            <a:rect l="l" t="t" r="r" b="b"/>
            <a:pathLst>
              <a:path w="12192000" h="6832879">
                <a:moveTo>
                  <a:pt x="0" y="0"/>
                </a:moveTo>
                <a:lnTo>
                  <a:pt x="12192000" y="0"/>
                </a:lnTo>
                <a:lnTo>
                  <a:pt x="12192000" y="6832879"/>
                </a:lnTo>
                <a:lnTo>
                  <a:pt x="0" y="683287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1216498" y="-623929"/>
            <a:ext cx="9759004" cy="9759004"/>
          </a:xfrm>
          <a:prstGeom prst="donut">
            <a:avLst>
              <a:gd name="adj" fmla="val 7982"/>
            </a:avLst>
          </a:prstGeom>
          <a:gradFill>
            <a:gsLst>
              <a:gs pos="0">
                <a:schemeClr val="accent2"/>
              </a:gs>
              <a:gs pos="66000">
                <a:schemeClr val="accent2">
                  <a:lumMod val="60000"/>
                  <a:lumOff val="40000"/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9309100" y="687005"/>
            <a:ext cx="2202726" cy="211361"/>
          </a:xfrm>
          <a:custGeom>
            <a:avLst/>
            <a:gdLst>
              <a:gd name="connsiteX0" fmla="*/ 1696471 w 2572949"/>
              <a:gd name="connsiteY0" fmla="*/ 188495 h 246885"/>
              <a:gd name="connsiteX1" fmla="*/ 1725666 w 2572949"/>
              <a:gd name="connsiteY1" fmla="*/ 217690 h 246885"/>
              <a:gd name="connsiteX2" fmla="*/ 1696471 w 2572949"/>
              <a:gd name="connsiteY2" fmla="*/ 246885 h 246885"/>
              <a:gd name="connsiteX3" fmla="*/ 1667276 w 2572949"/>
              <a:gd name="connsiteY3" fmla="*/ 217690 h 246885"/>
              <a:gd name="connsiteX4" fmla="*/ 1696471 w 2572949"/>
              <a:gd name="connsiteY4" fmla="*/ 188495 h 246885"/>
              <a:gd name="connsiteX5" fmla="*/ 1243316 w 2572949"/>
              <a:gd name="connsiteY5" fmla="*/ 188495 h 246885"/>
              <a:gd name="connsiteX6" fmla="*/ 1272511 w 2572949"/>
              <a:gd name="connsiteY6" fmla="*/ 217690 h 246885"/>
              <a:gd name="connsiteX7" fmla="*/ 1243316 w 2572949"/>
              <a:gd name="connsiteY7" fmla="*/ 246885 h 246885"/>
              <a:gd name="connsiteX8" fmla="*/ 1214121 w 2572949"/>
              <a:gd name="connsiteY8" fmla="*/ 217690 h 246885"/>
              <a:gd name="connsiteX9" fmla="*/ 1243316 w 2572949"/>
              <a:gd name="connsiteY9" fmla="*/ 188495 h 246885"/>
              <a:gd name="connsiteX10" fmla="*/ 1098612 w 2572949"/>
              <a:gd name="connsiteY10" fmla="*/ 188495 h 246885"/>
              <a:gd name="connsiteX11" fmla="*/ 1127807 w 2572949"/>
              <a:gd name="connsiteY11" fmla="*/ 217690 h 246885"/>
              <a:gd name="connsiteX12" fmla="*/ 1098612 w 2572949"/>
              <a:gd name="connsiteY12" fmla="*/ 246885 h 246885"/>
              <a:gd name="connsiteX13" fmla="*/ 1069417 w 2572949"/>
              <a:gd name="connsiteY13" fmla="*/ 217690 h 246885"/>
              <a:gd name="connsiteX14" fmla="*/ 1098612 w 2572949"/>
              <a:gd name="connsiteY14" fmla="*/ 188495 h 246885"/>
              <a:gd name="connsiteX15" fmla="*/ 954542 w 2572949"/>
              <a:gd name="connsiteY15" fmla="*/ 188495 h 246885"/>
              <a:gd name="connsiteX16" fmla="*/ 983737 w 2572949"/>
              <a:gd name="connsiteY16" fmla="*/ 217690 h 246885"/>
              <a:gd name="connsiteX17" fmla="*/ 954542 w 2572949"/>
              <a:gd name="connsiteY17" fmla="*/ 246885 h 246885"/>
              <a:gd name="connsiteX18" fmla="*/ 925347 w 2572949"/>
              <a:gd name="connsiteY18" fmla="*/ 217690 h 246885"/>
              <a:gd name="connsiteX19" fmla="*/ 954542 w 2572949"/>
              <a:gd name="connsiteY19" fmla="*/ 188495 h 246885"/>
              <a:gd name="connsiteX20" fmla="*/ 665134 w 2572949"/>
              <a:gd name="connsiteY20" fmla="*/ 188495 h 246885"/>
              <a:gd name="connsiteX21" fmla="*/ 694329 w 2572949"/>
              <a:gd name="connsiteY21" fmla="*/ 217690 h 246885"/>
              <a:gd name="connsiteX22" fmla="*/ 665134 w 2572949"/>
              <a:gd name="connsiteY22" fmla="*/ 246885 h 246885"/>
              <a:gd name="connsiteX23" fmla="*/ 635939 w 2572949"/>
              <a:gd name="connsiteY23" fmla="*/ 217690 h 246885"/>
              <a:gd name="connsiteX24" fmla="*/ 665134 w 2572949"/>
              <a:gd name="connsiteY24" fmla="*/ 188495 h 246885"/>
              <a:gd name="connsiteX25" fmla="*/ 521063 w 2572949"/>
              <a:gd name="connsiteY25" fmla="*/ 188495 h 246885"/>
              <a:gd name="connsiteX26" fmla="*/ 550258 w 2572949"/>
              <a:gd name="connsiteY26" fmla="*/ 217690 h 246885"/>
              <a:gd name="connsiteX27" fmla="*/ 521063 w 2572949"/>
              <a:gd name="connsiteY27" fmla="*/ 246885 h 246885"/>
              <a:gd name="connsiteX28" fmla="*/ 491868 w 2572949"/>
              <a:gd name="connsiteY28" fmla="*/ 217690 h 246885"/>
              <a:gd name="connsiteX29" fmla="*/ 521063 w 2572949"/>
              <a:gd name="connsiteY29" fmla="*/ 188495 h 246885"/>
              <a:gd name="connsiteX30" fmla="*/ 2543754 w 2572949"/>
              <a:gd name="connsiteY30" fmla="*/ 0 h 246885"/>
              <a:gd name="connsiteX31" fmla="*/ 2572949 w 2572949"/>
              <a:gd name="connsiteY31" fmla="*/ 29195 h 246885"/>
              <a:gd name="connsiteX32" fmla="*/ 2543754 w 2572949"/>
              <a:gd name="connsiteY32" fmla="*/ 58390 h 246885"/>
              <a:gd name="connsiteX33" fmla="*/ 2514559 w 2572949"/>
              <a:gd name="connsiteY33" fmla="*/ 29195 h 246885"/>
              <a:gd name="connsiteX34" fmla="*/ 2543754 w 2572949"/>
              <a:gd name="connsiteY34" fmla="*/ 0 h 246885"/>
              <a:gd name="connsiteX35" fmla="*/ 2376200 w 2572949"/>
              <a:gd name="connsiteY35" fmla="*/ 0 h 246885"/>
              <a:gd name="connsiteX36" fmla="*/ 2405395 w 2572949"/>
              <a:gd name="connsiteY36" fmla="*/ 29195 h 246885"/>
              <a:gd name="connsiteX37" fmla="*/ 2376200 w 2572949"/>
              <a:gd name="connsiteY37" fmla="*/ 58390 h 246885"/>
              <a:gd name="connsiteX38" fmla="*/ 2347005 w 2572949"/>
              <a:gd name="connsiteY38" fmla="*/ 29195 h 246885"/>
              <a:gd name="connsiteX39" fmla="*/ 2376200 w 2572949"/>
              <a:gd name="connsiteY39" fmla="*/ 0 h 246885"/>
              <a:gd name="connsiteX40" fmla="*/ 2060771 w 2572949"/>
              <a:gd name="connsiteY40" fmla="*/ 0 h 246885"/>
              <a:gd name="connsiteX41" fmla="*/ 2089966 w 2572949"/>
              <a:gd name="connsiteY41" fmla="*/ 29195 h 246885"/>
              <a:gd name="connsiteX42" fmla="*/ 2060771 w 2572949"/>
              <a:gd name="connsiteY42" fmla="*/ 58390 h 246885"/>
              <a:gd name="connsiteX43" fmla="*/ 2031576 w 2572949"/>
              <a:gd name="connsiteY43" fmla="*/ 29195 h 246885"/>
              <a:gd name="connsiteX44" fmla="*/ 2060771 w 2572949"/>
              <a:gd name="connsiteY44" fmla="*/ 0 h 246885"/>
              <a:gd name="connsiteX45" fmla="*/ 1445776 w 2572949"/>
              <a:gd name="connsiteY45" fmla="*/ 0 h 246885"/>
              <a:gd name="connsiteX46" fmla="*/ 1474971 w 2572949"/>
              <a:gd name="connsiteY46" fmla="*/ 29195 h 246885"/>
              <a:gd name="connsiteX47" fmla="*/ 1445776 w 2572949"/>
              <a:gd name="connsiteY47" fmla="*/ 58390 h 246885"/>
              <a:gd name="connsiteX48" fmla="*/ 1416581 w 2572949"/>
              <a:gd name="connsiteY48" fmla="*/ 29195 h 246885"/>
              <a:gd name="connsiteX49" fmla="*/ 1445776 w 2572949"/>
              <a:gd name="connsiteY49" fmla="*/ 0 h 246885"/>
              <a:gd name="connsiteX50" fmla="*/ 1205237 w 2572949"/>
              <a:gd name="connsiteY50" fmla="*/ 0 h 246885"/>
              <a:gd name="connsiteX51" fmla="*/ 1234432 w 2572949"/>
              <a:gd name="connsiteY51" fmla="*/ 29195 h 246885"/>
              <a:gd name="connsiteX52" fmla="*/ 1205237 w 2572949"/>
              <a:gd name="connsiteY52" fmla="*/ 58390 h 246885"/>
              <a:gd name="connsiteX53" fmla="*/ 1176042 w 2572949"/>
              <a:gd name="connsiteY53" fmla="*/ 29195 h 246885"/>
              <a:gd name="connsiteX54" fmla="*/ 1205237 w 2572949"/>
              <a:gd name="connsiteY54" fmla="*/ 0 h 246885"/>
              <a:gd name="connsiteX55" fmla="*/ 896787 w 2572949"/>
              <a:gd name="connsiteY55" fmla="*/ 0 h 246885"/>
              <a:gd name="connsiteX56" fmla="*/ 925982 w 2572949"/>
              <a:gd name="connsiteY56" fmla="*/ 29195 h 246885"/>
              <a:gd name="connsiteX57" fmla="*/ 896787 w 2572949"/>
              <a:gd name="connsiteY57" fmla="*/ 58390 h 246885"/>
              <a:gd name="connsiteX58" fmla="*/ 867592 w 2572949"/>
              <a:gd name="connsiteY58" fmla="*/ 29195 h 246885"/>
              <a:gd name="connsiteX59" fmla="*/ 896787 w 2572949"/>
              <a:gd name="connsiteY59" fmla="*/ 0 h 246885"/>
              <a:gd name="connsiteX60" fmla="*/ 752084 w 2572949"/>
              <a:gd name="connsiteY60" fmla="*/ 0 h 246885"/>
              <a:gd name="connsiteX61" fmla="*/ 781279 w 2572949"/>
              <a:gd name="connsiteY61" fmla="*/ 29195 h 246885"/>
              <a:gd name="connsiteX62" fmla="*/ 752084 w 2572949"/>
              <a:gd name="connsiteY62" fmla="*/ 58390 h 246885"/>
              <a:gd name="connsiteX63" fmla="*/ 722889 w 2572949"/>
              <a:gd name="connsiteY63" fmla="*/ 29195 h 246885"/>
              <a:gd name="connsiteX64" fmla="*/ 752084 w 2572949"/>
              <a:gd name="connsiteY64" fmla="*/ 0 h 246885"/>
              <a:gd name="connsiteX65" fmla="*/ 607379 w 2572949"/>
              <a:gd name="connsiteY65" fmla="*/ 0 h 246885"/>
              <a:gd name="connsiteX66" fmla="*/ 636573 w 2572949"/>
              <a:gd name="connsiteY66" fmla="*/ 29195 h 246885"/>
              <a:gd name="connsiteX67" fmla="*/ 607379 w 2572949"/>
              <a:gd name="connsiteY67" fmla="*/ 58390 h 246885"/>
              <a:gd name="connsiteX68" fmla="*/ 578184 w 2572949"/>
              <a:gd name="connsiteY68" fmla="*/ 29195 h 246885"/>
              <a:gd name="connsiteX69" fmla="*/ 607379 w 2572949"/>
              <a:gd name="connsiteY69" fmla="*/ 0 h 246885"/>
              <a:gd name="connsiteX70" fmla="*/ 462674 w 2572949"/>
              <a:gd name="connsiteY70" fmla="*/ 0 h 246885"/>
              <a:gd name="connsiteX71" fmla="*/ 491869 w 2572949"/>
              <a:gd name="connsiteY71" fmla="*/ 29195 h 246885"/>
              <a:gd name="connsiteX72" fmla="*/ 462674 w 2572949"/>
              <a:gd name="connsiteY72" fmla="*/ 58390 h 246885"/>
              <a:gd name="connsiteX73" fmla="*/ 433479 w 2572949"/>
              <a:gd name="connsiteY73" fmla="*/ 29195 h 246885"/>
              <a:gd name="connsiteX74" fmla="*/ 462674 w 2572949"/>
              <a:gd name="connsiteY74" fmla="*/ 0 h 246885"/>
              <a:gd name="connsiteX75" fmla="*/ 173900 w 2572949"/>
              <a:gd name="connsiteY75" fmla="*/ 0 h 246885"/>
              <a:gd name="connsiteX76" fmla="*/ 203095 w 2572949"/>
              <a:gd name="connsiteY76" fmla="*/ 29195 h 246885"/>
              <a:gd name="connsiteX77" fmla="*/ 173900 w 2572949"/>
              <a:gd name="connsiteY77" fmla="*/ 58390 h 246885"/>
              <a:gd name="connsiteX78" fmla="*/ 144705 w 2572949"/>
              <a:gd name="connsiteY78" fmla="*/ 29195 h 246885"/>
              <a:gd name="connsiteX79" fmla="*/ 173900 w 2572949"/>
              <a:gd name="connsiteY79" fmla="*/ 0 h 246885"/>
              <a:gd name="connsiteX80" fmla="*/ 29195 w 2572949"/>
              <a:gd name="connsiteY80" fmla="*/ 0 h 246885"/>
              <a:gd name="connsiteX81" fmla="*/ 58390 w 2572949"/>
              <a:gd name="connsiteY81" fmla="*/ 29195 h 246885"/>
              <a:gd name="connsiteX82" fmla="*/ 29195 w 2572949"/>
              <a:gd name="connsiteY82" fmla="*/ 58390 h 246885"/>
              <a:gd name="connsiteX83" fmla="*/ 0 w 2572949"/>
              <a:gd name="connsiteY83" fmla="*/ 29195 h 246885"/>
              <a:gd name="connsiteX84" fmla="*/ 29195 w 2572949"/>
              <a:gd name="connsiteY84" fmla="*/ 0 h 246885"/>
            </a:gdLst>
            <a:ahLst/>
            <a:cxnLst/>
            <a:rect l="l" t="t" r="r" b="b"/>
            <a:pathLst>
              <a:path w="2572949" h="246885">
                <a:moveTo>
                  <a:pt x="1696471" y="188495"/>
                </a:moveTo>
                <a:cubicBezTo>
                  <a:pt x="1712972" y="188495"/>
                  <a:pt x="1725666" y="201189"/>
                  <a:pt x="1725666" y="217690"/>
                </a:cubicBezTo>
                <a:cubicBezTo>
                  <a:pt x="1725666" y="233556"/>
                  <a:pt x="1712337" y="246885"/>
                  <a:pt x="1696471" y="246885"/>
                </a:cubicBezTo>
                <a:cubicBezTo>
                  <a:pt x="1680605" y="246885"/>
                  <a:pt x="1667276" y="233556"/>
                  <a:pt x="1667276" y="217690"/>
                </a:cubicBezTo>
                <a:cubicBezTo>
                  <a:pt x="1667276" y="201823"/>
                  <a:pt x="1680605" y="188495"/>
                  <a:pt x="1696471" y="188495"/>
                </a:cubicBezTo>
                <a:close/>
                <a:moveTo>
                  <a:pt x="1243316" y="188495"/>
                </a:moveTo>
                <a:cubicBezTo>
                  <a:pt x="1259183" y="188495"/>
                  <a:pt x="1272511" y="201189"/>
                  <a:pt x="1272511" y="217690"/>
                </a:cubicBezTo>
                <a:cubicBezTo>
                  <a:pt x="1272511" y="233556"/>
                  <a:pt x="1259183" y="246885"/>
                  <a:pt x="1243316" y="246885"/>
                </a:cubicBezTo>
                <a:cubicBezTo>
                  <a:pt x="1227450" y="246885"/>
                  <a:pt x="1214121" y="233556"/>
                  <a:pt x="1214121" y="217690"/>
                </a:cubicBezTo>
                <a:cubicBezTo>
                  <a:pt x="1214121" y="201823"/>
                  <a:pt x="1227450" y="188495"/>
                  <a:pt x="1243316" y="188495"/>
                </a:cubicBezTo>
                <a:close/>
                <a:moveTo>
                  <a:pt x="1098612" y="188495"/>
                </a:moveTo>
                <a:cubicBezTo>
                  <a:pt x="1115113" y="188495"/>
                  <a:pt x="1127807" y="201189"/>
                  <a:pt x="1127807" y="217690"/>
                </a:cubicBezTo>
                <a:cubicBezTo>
                  <a:pt x="1127807" y="233556"/>
                  <a:pt x="1114478" y="246885"/>
                  <a:pt x="1098612" y="246885"/>
                </a:cubicBezTo>
                <a:cubicBezTo>
                  <a:pt x="1082745" y="246885"/>
                  <a:pt x="1069417" y="233556"/>
                  <a:pt x="1069417" y="217690"/>
                </a:cubicBezTo>
                <a:cubicBezTo>
                  <a:pt x="1069417" y="201823"/>
                  <a:pt x="1082745" y="188495"/>
                  <a:pt x="1098612" y="188495"/>
                </a:cubicBezTo>
                <a:close/>
                <a:moveTo>
                  <a:pt x="954542" y="188495"/>
                </a:moveTo>
                <a:cubicBezTo>
                  <a:pt x="970408" y="188495"/>
                  <a:pt x="983737" y="201189"/>
                  <a:pt x="983737" y="217690"/>
                </a:cubicBezTo>
                <a:cubicBezTo>
                  <a:pt x="983737" y="233556"/>
                  <a:pt x="970408" y="246885"/>
                  <a:pt x="954542" y="246885"/>
                </a:cubicBezTo>
                <a:cubicBezTo>
                  <a:pt x="938675" y="246885"/>
                  <a:pt x="925347" y="233556"/>
                  <a:pt x="925347" y="217690"/>
                </a:cubicBezTo>
                <a:cubicBezTo>
                  <a:pt x="925347" y="201823"/>
                  <a:pt x="938675" y="188495"/>
                  <a:pt x="954542" y="188495"/>
                </a:cubicBezTo>
                <a:close/>
                <a:moveTo>
                  <a:pt x="665134" y="188495"/>
                </a:moveTo>
                <a:cubicBezTo>
                  <a:pt x="681635" y="188495"/>
                  <a:pt x="694329" y="201189"/>
                  <a:pt x="694329" y="217690"/>
                </a:cubicBezTo>
                <a:cubicBezTo>
                  <a:pt x="694329" y="233556"/>
                  <a:pt x="681000" y="246885"/>
                  <a:pt x="665134" y="246885"/>
                </a:cubicBezTo>
                <a:cubicBezTo>
                  <a:pt x="649267" y="246885"/>
                  <a:pt x="635939" y="233556"/>
                  <a:pt x="635939" y="217690"/>
                </a:cubicBezTo>
                <a:cubicBezTo>
                  <a:pt x="635939" y="201823"/>
                  <a:pt x="649267" y="188495"/>
                  <a:pt x="665134" y="188495"/>
                </a:cubicBezTo>
                <a:close/>
                <a:moveTo>
                  <a:pt x="521063" y="188495"/>
                </a:moveTo>
                <a:cubicBezTo>
                  <a:pt x="536929" y="188495"/>
                  <a:pt x="550258" y="201189"/>
                  <a:pt x="550258" y="217690"/>
                </a:cubicBezTo>
                <a:cubicBezTo>
                  <a:pt x="550258" y="233556"/>
                  <a:pt x="536929" y="246885"/>
                  <a:pt x="521063" y="246885"/>
                </a:cubicBezTo>
                <a:cubicBezTo>
                  <a:pt x="505196" y="246885"/>
                  <a:pt x="491868" y="233556"/>
                  <a:pt x="491868" y="217690"/>
                </a:cubicBezTo>
                <a:cubicBezTo>
                  <a:pt x="491868" y="201823"/>
                  <a:pt x="505196" y="188495"/>
                  <a:pt x="521063" y="188495"/>
                </a:cubicBezTo>
                <a:close/>
                <a:moveTo>
                  <a:pt x="2543754" y="0"/>
                </a:moveTo>
                <a:cubicBezTo>
                  <a:pt x="2559620" y="0"/>
                  <a:pt x="2572949" y="12694"/>
                  <a:pt x="2572949" y="29195"/>
                </a:cubicBezTo>
                <a:cubicBezTo>
                  <a:pt x="2572949" y="45061"/>
                  <a:pt x="2559620" y="58390"/>
                  <a:pt x="2543754" y="58390"/>
                </a:cubicBezTo>
                <a:cubicBezTo>
                  <a:pt x="2527888" y="58390"/>
                  <a:pt x="2514559" y="45061"/>
                  <a:pt x="2514559" y="29195"/>
                </a:cubicBezTo>
                <a:cubicBezTo>
                  <a:pt x="2514559" y="13329"/>
                  <a:pt x="2527888" y="0"/>
                  <a:pt x="2543754" y="0"/>
                </a:cubicBezTo>
                <a:close/>
                <a:moveTo>
                  <a:pt x="2376200" y="0"/>
                </a:moveTo>
                <a:cubicBezTo>
                  <a:pt x="2392703" y="0"/>
                  <a:pt x="2405395" y="12694"/>
                  <a:pt x="2405395" y="29195"/>
                </a:cubicBezTo>
                <a:cubicBezTo>
                  <a:pt x="2405395" y="45061"/>
                  <a:pt x="2392067" y="58390"/>
                  <a:pt x="2376200" y="58390"/>
                </a:cubicBezTo>
                <a:cubicBezTo>
                  <a:pt x="2360334" y="58390"/>
                  <a:pt x="2347005" y="45061"/>
                  <a:pt x="2347005" y="29195"/>
                </a:cubicBezTo>
                <a:cubicBezTo>
                  <a:pt x="2347005" y="13329"/>
                  <a:pt x="2360334" y="0"/>
                  <a:pt x="2376200" y="0"/>
                </a:cubicBezTo>
                <a:close/>
                <a:moveTo>
                  <a:pt x="2060771" y="0"/>
                </a:moveTo>
                <a:cubicBezTo>
                  <a:pt x="2076637" y="0"/>
                  <a:pt x="2089966" y="12694"/>
                  <a:pt x="2089966" y="29195"/>
                </a:cubicBezTo>
                <a:cubicBezTo>
                  <a:pt x="2089966" y="45061"/>
                  <a:pt x="2076637" y="58390"/>
                  <a:pt x="2060771" y="58390"/>
                </a:cubicBezTo>
                <a:cubicBezTo>
                  <a:pt x="2044905" y="58390"/>
                  <a:pt x="2031576" y="45061"/>
                  <a:pt x="2031576" y="29195"/>
                </a:cubicBezTo>
                <a:cubicBezTo>
                  <a:pt x="2031576" y="13329"/>
                  <a:pt x="2044905" y="0"/>
                  <a:pt x="2060771" y="0"/>
                </a:cubicBezTo>
                <a:close/>
                <a:moveTo>
                  <a:pt x="1445776" y="0"/>
                </a:moveTo>
                <a:cubicBezTo>
                  <a:pt x="1461643" y="0"/>
                  <a:pt x="1474971" y="12694"/>
                  <a:pt x="1474971" y="29195"/>
                </a:cubicBezTo>
                <a:cubicBezTo>
                  <a:pt x="1474971" y="45061"/>
                  <a:pt x="1461643" y="58390"/>
                  <a:pt x="1445776" y="58390"/>
                </a:cubicBezTo>
                <a:cubicBezTo>
                  <a:pt x="1429910" y="58390"/>
                  <a:pt x="1416581" y="45061"/>
                  <a:pt x="1416581" y="29195"/>
                </a:cubicBezTo>
                <a:cubicBezTo>
                  <a:pt x="1416581" y="13329"/>
                  <a:pt x="1429910" y="0"/>
                  <a:pt x="1445776" y="0"/>
                </a:cubicBezTo>
                <a:close/>
                <a:moveTo>
                  <a:pt x="1205237" y="0"/>
                </a:moveTo>
                <a:cubicBezTo>
                  <a:pt x="1221104" y="0"/>
                  <a:pt x="1234432" y="12694"/>
                  <a:pt x="1234432" y="29195"/>
                </a:cubicBezTo>
                <a:cubicBezTo>
                  <a:pt x="1234432" y="45061"/>
                  <a:pt x="1221104" y="58390"/>
                  <a:pt x="1205237" y="58390"/>
                </a:cubicBezTo>
                <a:cubicBezTo>
                  <a:pt x="1189370" y="58390"/>
                  <a:pt x="1176042" y="45061"/>
                  <a:pt x="1176042" y="29195"/>
                </a:cubicBezTo>
                <a:cubicBezTo>
                  <a:pt x="1176042" y="13329"/>
                  <a:pt x="1189370" y="0"/>
                  <a:pt x="1205237" y="0"/>
                </a:cubicBezTo>
                <a:close/>
                <a:moveTo>
                  <a:pt x="896787" y="0"/>
                </a:moveTo>
                <a:cubicBezTo>
                  <a:pt x="912653" y="0"/>
                  <a:pt x="925982" y="12694"/>
                  <a:pt x="925982" y="29195"/>
                </a:cubicBezTo>
                <a:cubicBezTo>
                  <a:pt x="925982" y="45061"/>
                  <a:pt x="912653" y="58390"/>
                  <a:pt x="896787" y="58390"/>
                </a:cubicBezTo>
                <a:cubicBezTo>
                  <a:pt x="880920" y="58390"/>
                  <a:pt x="867592" y="45061"/>
                  <a:pt x="867592" y="29195"/>
                </a:cubicBezTo>
                <a:cubicBezTo>
                  <a:pt x="867592" y="13329"/>
                  <a:pt x="880920" y="0"/>
                  <a:pt x="896787" y="0"/>
                </a:cubicBezTo>
                <a:close/>
                <a:moveTo>
                  <a:pt x="752084" y="0"/>
                </a:moveTo>
                <a:cubicBezTo>
                  <a:pt x="767950" y="0"/>
                  <a:pt x="781279" y="12694"/>
                  <a:pt x="781279" y="29195"/>
                </a:cubicBezTo>
                <a:cubicBezTo>
                  <a:pt x="781279" y="45061"/>
                  <a:pt x="767950" y="58390"/>
                  <a:pt x="752084" y="58390"/>
                </a:cubicBezTo>
                <a:cubicBezTo>
                  <a:pt x="736217" y="58390"/>
                  <a:pt x="722889" y="45061"/>
                  <a:pt x="722889" y="29195"/>
                </a:cubicBezTo>
                <a:cubicBezTo>
                  <a:pt x="722889" y="13329"/>
                  <a:pt x="736217" y="0"/>
                  <a:pt x="752084" y="0"/>
                </a:cubicBezTo>
                <a:close/>
                <a:moveTo>
                  <a:pt x="607379" y="0"/>
                </a:moveTo>
                <a:cubicBezTo>
                  <a:pt x="623879" y="0"/>
                  <a:pt x="636573" y="12694"/>
                  <a:pt x="636573" y="29195"/>
                </a:cubicBezTo>
                <a:cubicBezTo>
                  <a:pt x="636573" y="45061"/>
                  <a:pt x="623245" y="58390"/>
                  <a:pt x="607379" y="58390"/>
                </a:cubicBezTo>
                <a:cubicBezTo>
                  <a:pt x="591512" y="58390"/>
                  <a:pt x="578184" y="45061"/>
                  <a:pt x="578184" y="29195"/>
                </a:cubicBezTo>
                <a:cubicBezTo>
                  <a:pt x="578184" y="13329"/>
                  <a:pt x="591512" y="0"/>
                  <a:pt x="607379" y="0"/>
                </a:cubicBezTo>
                <a:close/>
                <a:moveTo>
                  <a:pt x="462674" y="0"/>
                </a:moveTo>
                <a:cubicBezTo>
                  <a:pt x="479175" y="0"/>
                  <a:pt x="491869" y="12694"/>
                  <a:pt x="491869" y="29195"/>
                </a:cubicBezTo>
                <a:cubicBezTo>
                  <a:pt x="491869" y="45061"/>
                  <a:pt x="478540" y="58390"/>
                  <a:pt x="462674" y="58390"/>
                </a:cubicBezTo>
                <a:cubicBezTo>
                  <a:pt x="446807" y="58390"/>
                  <a:pt x="433479" y="45061"/>
                  <a:pt x="433479" y="29195"/>
                </a:cubicBezTo>
                <a:cubicBezTo>
                  <a:pt x="433479" y="13329"/>
                  <a:pt x="446807" y="0"/>
                  <a:pt x="462674" y="0"/>
                </a:cubicBezTo>
                <a:close/>
                <a:moveTo>
                  <a:pt x="173900" y="0"/>
                </a:moveTo>
                <a:cubicBezTo>
                  <a:pt x="189766" y="0"/>
                  <a:pt x="203095" y="12694"/>
                  <a:pt x="203095" y="29195"/>
                </a:cubicBezTo>
                <a:cubicBezTo>
                  <a:pt x="203095" y="45061"/>
                  <a:pt x="189766" y="58390"/>
                  <a:pt x="173900" y="58390"/>
                </a:cubicBezTo>
                <a:cubicBezTo>
                  <a:pt x="158033" y="58390"/>
                  <a:pt x="144705" y="45061"/>
                  <a:pt x="144705" y="29195"/>
                </a:cubicBezTo>
                <a:cubicBezTo>
                  <a:pt x="144705" y="13329"/>
                  <a:pt x="158033" y="0"/>
                  <a:pt x="173900" y="0"/>
                </a:cubicBezTo>
                <a:close/>
                <a:moveTo>
                  <a:pt x="29195" y="0"/>
                </a:moveTo>
                <a:cubicBezTo>
                  <a:pt x="45696" y="0"/>
                  <a:pt x="58390" y="12694"/>
                  <a:pt x="58390" y="29195"/>
                </a:cubicBezTo>
                <a:cubicBezTo>
                  <a:pt x="58390" y="45061"/>
                  <a:pt x="45061" y="58390"/>
                  <a:pt x="29195" y="58390"/>
                </a:cubicBezTo>
                <a:cubicBezTo>
                  <a:pt x="13328" y="58390"/>
                  <a:pt x="0" y="45061"/>
                  <a:pt x="0" y="29195"/>
                </a:cubicBezTo>
                <a:cubicBezTo>
                  <a:pt x="0" y="13329"/>
                  <a:pt x="13328" y="0"/>
                  <a:pt x="29195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4141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407065" y="3559881"/>
            <a:ext cx="546218" cy="1563323"/>
          </a:xfrm>
          <a:prstGeom prst="upArrow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10975502" y="1540378"/>
            <a:ext cx="395802" cy="1132821"/>
          </a:xfrm>
          <a:prstGeom prst="upArrow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11656064" y="4576989"/>
            <a:ext cx="277280" cy="793599"/>
          </a:xfrm>
          <a:prstGeom prst="upArrow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3985452" y="-943427"/>
            <a:ext cx="4221096" cy="4269014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91440" tIns="45720" rIns="91440" bIns="45720" rtlCol="0" anchor="b"/>
          <a:lstStyle/>
          <a:p>
            <a:pPr algn="ctr">
              <a:lnSpc>
                <a:spcPct val="100000"/>
              </a:lnSpc>
            </a:pPr>
            <a:r>
              <a:rPr kumimoji="1" lang="en-US" altLang="zh-CN" sz="13800">
                <a:ln w="19050">
                  <a:solidFill>
                    <a:srgbClr val="000000">
                      <a:alpha val="100000"/>
                    </a:srgbClr>
                  </a:solidFill>
                </a:ln>
                <a:gradFill>
                  <a:gsLst>
                    <a:gs pos="0">
                      <a:srgbClr val="99D232">
                        <a:alpha val="100000"/>
                      </a:srgbClr>
                    </a:gs>
                    <a:gs pos="83000">
                      <a:srgbClr val="99D232">
                        <a:alpha val="0"/>
                      </a:srgbClr>
                    </a:gs>
                  </a:gsLst>
                  <a:lin ang="5400000" scaled="0"/>
                </a:gradFill>
                <a:latin typeface="Source Han Sans CN Regular"/>
                <a:ea typeface="Source Han Sans CN Regular"/>
                <a:cs typeface="Source Han Sans CN Regular"/>
              </a:rPr>
              <a:t>05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2701414" y="2908300"/>
            <a:ext cx="6789173" cy="186556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30000"/>
              </a:lnSpc>
            </a:pPr>
            <a:r>
              <a:rPr kumimoji="1" lang="en-US" altLang="zh-CN" sz="4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Regular"/>
                <a:ea typeface="Source Han Sans CN Regular"/>
                <a:cs typeface="Source Han Sans CN Regular"/>
              </a:rPr>
              <a:t>管理决策效率不足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709946" y="-357229"/>
            <a:ext cx="864854" cy="1551029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857974" y="535182"/>
            <a:ext cx="568799" cy="413406"/>
          </a:xfrm>
          <a:custGeom>
            <a:avLst/>
            <a:gdLst/>
            <a:ahLst/>
            <a:cxnLst/>
            <a:rect l="l" t="t" r="r" b="b"/>
            <a:pathLst>
              <a:path w="537267" h="390488">
                <a:moveTo>
                  <a:pt x="474259" y="272460"/>
                </a:moveTo>
                <a:cubicBezTo>
                  <a:pt x="461854" y="272289"/>
                  <a:pt x="453511" y="275831"/>
                  <a:pt x="449231" y="283086"/>
                </a:cubicBezTo>
                <a:cubicBezTo>
                  <a:pt x="444952" y="290341"/>
                  <a:pt x="442960" y="302334"/>
                  <a:pt x="443255" y="319065"/>
                </a:cubicBezTo>
                <a:cubicBezTo>
                  <a:pt x="442960" y="335947"/>
                  <a:pt x="444952" y="347890"/>
                  <a:pt x="449231" y="354895"/>
                </a:cubicBezTo>
                <a:cubicBezTo>
                  <a:pt x="453511" y="361900"/>
                  <a:pt x="461854" y="365292"/>
                  <a:pt x="474259" y="365071"/>
                </a:cubicBezTo>
                <a:cubicBezTo>
                  <a:pt x="486761" y="365292"/>
                  <a:pt x="495162" y="361900"/>
                  <a:pt x="499462" y="354895"/>
                </a:cubicBezTo>
                <a:cubicBezTo>
                  <a:pt x="503763" y="347890"/>
                  <a:pt x="505763" y="335947"/>
                  <a:pt x="505463" y="319065"/>
                </a:cubicBezTo>
                <a:cubicBezTo>
                  <a:pt x="505763" y="302334"/>
                  <a:pt x="503763" y="290341"/>
                  <a:pt x="499462" y="283086"/>
                </a:cubicBezTo>
                <a:cubicBezTo>
                  <a:pt x="495162" y="275831"/>
                  <a:pt x="486761" y="272289"/>
                  <a:pt x="474259" y="272460"/>
                </a:cubicBezTo>
                <a:close/>
                <a:moveTo>
                  <a:pt x="178984" y="272460"/>
                </a:moveTo>
                <a:cubicBezTo>
                  <a:pt x="166579" y="272289"/>
                  <a:pt x="158236" y="275831"/>
                  <a:pt x="153956" y="283086"/>
                </a:cubicBezTo>
                <a:cubicBezTo>
                  <a:pt x="149677" y="290341"/>
                  <a:pt x="147685" y="302334"/>
                  <a:pt x="147980" y="319065"/>
                </a:cubicBezTo>
                <a:cubicBezTo>
                  <a:pt x="147685" y="335947"/>
                  <a:pt x="149677" y="347890"/>
                  <a:pt x="153956" y="354895"/>
                </a:cubicBezTo>
                <a:cubicBezTo>
                  <a:pt x="158236" y="361900"/>
                  <a:pt x="166579" y="365292"/>
                  <a:pt x="178984" y="365071"/>
                </a:cubicBezTo>
                <a:cubicBezTo>
                  <a:pt x="191486" y="365292"/>
                  <a:pt x="199887" y="361900"/>
                  <a:pt x="204188" y="354895"/>
                </a:cubicBezTo>
                <a:cubicBezTo>
                  <a:pt x="208488" y="347890"/>
                  <a:pt x="210488" y="335947"/>
                  <a:pt x="210188" y="319065"/>
                </a:cubicBezTo>
                <a:cubicBezTo>
                  <a:pt x="210488" y="302334"/>
                  <a:pt x="208488" y="290341"/>
                  <a:pt x="204188" y="283086"/>
                </a:cubicBezTo>
                <a:cubicBezTo>
                  <a:pt x="199887" y="275831"/>
                  <a:pt x="191486" y="272289"/>
                  <a:pt x="178984" y="272460"/>
                </a:cubicBezTo>
                <a:close/>
                <a:moveTo>
                  <a:pt x="15002" y="249657"/>
                </a:moveTo>
                <a:lnTo>
                  <a:pt x="45406" y="249657"/>
                </a:lnTo>
                <a:lnTo>
                  <a:pt x="45406" y="362071"/>
                </a:lnTo>
                <a:lnTo>
                  <a:pt x="100613" y="362071"/>
                </a:lnTo>
                <a:lnTo>
                  <a:pt x="100613" y="388474"/>
                </a:lnTo>
                <a:lnTo>
                  <a:pt x="15002" y="388474"/>
                </a:lnTo>
                <a:close/>
                <a:moveTo>
                  <a:pt x="474259" y="247656"/>
                </a:moveTo>
                <a:cubicBezTo>
                  <a:pt x="487883" y="247490"/>
                  <a:pt x="499374" y="249468"/>
                  <a:pt x="508730" y="253591"/>
                </a:cubicBezTo>
                <a:cubicBezTo>
                  <a:pt x="518087" y="257713"/>
                  <a:pt x="525177" y="264981"/>
                  <a:pt x="530000" y="275393"/>
                </a:cubicBezTo>
                <a:cubicBezTo>
                  <a:pt x="534822" y="285806"/>
                  <a:pt x="537245" y="300363"/>
                  <a:pt x="537267" y="319065"/>
                </a:cubicBezTo>
                <a:cubicBezTo>
                  <a:pt x="537245" y="337768"/>
                  <a:pt x="534822" y="352325"/>
                  <a:pt x="530000" y="362737"/>
                </a:cubicBezTo>
                <a:cubicBezTo>
                  <a:pt x="525177" y="373150"/>
                  <a:pt x="518087" y="380417"/>
                  <a:pt x="508730" y="384540"/>
                </a:cubicBezTo>
                <a:cubicBezTo>
                  <a:pt x="499374" y="388663"/>
                  <a:pt x="487883" y="390641"/>
                  <a:pt x="474259" y="390474"/>
                </a:cubicBezTo>
                <a:cubicBezTo>
                  <a:pt x="460824" y="390641"/>
                  <a:pt x="449423" y="388663"/>
                  <a:pt x="440055" y="384540"/>
                </a:cubicBezTo>
                <a:cubicBezTo>
                  <a:pt x="430687" y="380417"/>
                  <a:pt x="423553" y="373150"/>
                  <a:pt x="418652" y="362737"/>
                </a:cubicBezTo>
                <a:cubicBezTo>
                  <a:pt x="413752" y="352325"/>
                  <a:pt x="411285" y="337768"/>
                  <a:pt x="411251" y="319065"/>
                </a:cubicBezTo>
                <a:cubicBezTo>
                  <a:pt x="411285" y="300363"/>
                  <a:pt x="413752" y="285806"/>
                  <a:pt x="418652" y="275393"/>
                </a:cubicBezTo>
                <a:cubicBezTo>
                  <a:pt x="423553" y="264981"/>
                  <a:pt x="430687" y="257713"/>
                  <a:pt x="440055" y="253591"/>
                </a:cubicBezTo>
                <a:cubicBezTo>
                  <a:pt x="449423" y="249468"/>
                  <a:pt x="460824" y="247490"/>
                  <a:pt x="474259" y="247656"/>
                </a:cubicBezTo>
                <a:close/>
                <a:moveTo>
                  <a:pt x="337785" y="247656"/>
                </a:moveTo>
                <a:cubicBezTo>
                  <a:pt x="344682" y="247665"/>
                  <a:pt x="351541" y="248098"/>
                  <a:pt x="358363" y="248957"/>
                </a:cubicBezTo>
                <a:cubicBezTo>
                  <a:pt x="365184" y="249815"/>
                  <a:pt x="370793" y="251049"/>
                  <a:pt x="375190" y="252657"/>
                </a:cubicBezTo>
                <a:lnTo>
                  <a:pt x="375190" y="279260"/>
                </a:lnTo>
                <a:cubicBezTo>
                  <a:pt x="369931" y="277364"/>
                  <a:pt x="364297" y="275956"/>
                  <a:pt x="358288" y="275035"/>
                </a:cubicBezTo>
                <a:cubicBezTo>
                  <a:pt x="352279" y="274114"/>
                  <a:pt x="346245" y="273656"/>
                  <a:pt x="340185" y="273660"/>
                </a:cubicBezTo>
                <a:cubicBezTo>
                  <a:pt x="326938" y="273351"/>
                  <a:pt x="317178" y="276518"/>
                  <a:pt x="310907" y="283161"/>
                </a:cubicBezTo>
                <a:cubicBezTo>
                  <a:pt x="304635" y="289803"/>
                  <a:pt x="301526" y="301772"/>
                  <a:pt x="301581" y="319065"/>
                </a:cubicBezTo>
                <a:cubicBezTo>
                  <a:pt x="301536" y="331218"/>
                  <a:pt x="302736" y="340629"/>
                  <a:pt x="305181" y="347299"/>
                </a:cubicBezTo>
                <a:cubicBezTo>
                  <a:pt x="307626" y="353969"/>
                  <a:pt x="311582" y="358594"/>
                  <a:pt x="317049" y="361174"/>
                </a:cubicBezTo>
                <a:cubicBezTo>
                  <a:pt x="322517" y="363755"/>
                  <a:pt x="329762" y="364987"/>
                  <a:pt x="338785" y="364871"/>
                </a:cubicBezTo>
                <a:cubicBezTo>
                  <a:pt x="341565" y="364884"/>
                  <a:pt x="344157" y="364809"/>
                  <a:pt x="346561" y="364646"/>
                </a:cubicBezTo>
                <a:cubicBezTo>
                  <a:pt x="348966" y="364484"/>
                  <a:pt x="351308" y="364159"/>
                  <a:pt x="353587" y="363671"/>
                </a:cubicBezTo>
                <a:lnTo>
                  <a:pt x="353587" y="333667"/>
                </a:lnTo>
                <a:lnTo>
                  <a:pt x="329984" y="333667"/>
                </a:lnTo>
                <a:lnTo>
                  <a:pt x="329984" y="308264"/>
                </a:lnTo>
                <a:lnTo>
                  <a:pt x="381791" y="308264"/>
                </a:lnTo>
                <a:lnTo>
                  <a:pt x="381791" y="384274"/>
                </a:lnTo>
                <a:cubicBezTo>
                  <a:pt x="376452" y="386020"/>
                  <a:pt x="369827" y="387478"/>
                  <a:pt x="361913" y="388649"/>
                </a:cubicBezTo>
                <a:cubicBezTo>
                  <a:pt x="354000" y="389820"/>
                  <a:pt x="345624" y="390428"/>
                  <a:pt x="336785" y="390474"/>
                </a:cubicBezTo>
                <a:cubicBezTo>
                  <a:pt x="322528" y="390671"/>
                  <a:pt x="310304" y="388811"/>
                  <a:pt x="300114" y="384896"/>
                </a:cubicBezTo>
                <a:cubicBezTo>
                  <a:pt x="289924" y="380981"/>
                  <a:pt x="282100" y="373831"/>
                  <a:pt x="276644" y="363449"/>
                </a:cubicBezTo>
                <a:cubicBezTo>
                  <a:pt x="271188" y="353066"/>
                  <a:pt x="268432" y="338271"/>
                  <a:pt x="268376" y="319065"/>
                </a:cubicBezTo>
                <a:cubicBezTo>
                  <a:pt x="268437" y="301308"/>
                  <a:pt x="271250" y="287195"/>
                  <a:pt x="276815" y="276727"/>
                </a:cubicBezTo>
                <a:cubicBezTo>
                  <a:pt x="282379" y="266259"/>
                  <a:pt x="290334" y="258769"/>
                  <a:pt x="300677" y="254257"/>
                </a:cubicBezTo>
                <a:cubicBezTo>
                  <a:pt x="311020" y="249746"/>
                  <a:pt x="323390" y="247545"/>
                  <a:pt x="337785" y="247656"/>
                </a:cubicBezTo>
                <a:close/>
                <a:moveTo>
                  <a:pt x="178984" y="247656"/>
                </a:moveTo>
                <a:cubicBezTo>
                  <a:pt x="192608" y="247490"/>
                  <a:pt x="204099" y="249468"/>
                  <a:pt x="213455" y="253591"/>
                </a:cubicBezTo>
                <a:cubicBezTo>
                  <a:pt x="222812" y="257713"/>
                  <a:pt x="229902" y="264981"/>
                  <a:pt x="234725" y="275393"/>
                </a:cubicBezTo>
                <a:cubicBezTo>
                  <a:pt x="239547" y="285806"/>
                  <a:pt x="241970" y="300363"/>
                  <a:pt x="241992" y="319065"/>
                </a:cubicBezTo>
                <a:cubicBezTo>
                  <a:pt x="241970" y="337768"/>
                  <a:pt x="239547" y="352325"/>
                  <a:pt x="234725" y="362737"/>
                </a:cubicBezTo>
                <a:cubicBezTo>
                  <a:pt x="229902" y="373150"/>
                  <a:pt x="222812" y="380417"/>
                  <a:pt x="213455" y="384540"/>
                </a:cubicBezTo>
                <a:cubicBezTo>
                  <a:pt x="204099" y="388663"/>
                  <a:pt x="192608" y="390641"/>
                  <a:pt x="178984" y="390474"/>
                </a:cubicBezTo>
                <a:cubicBezTo>
                  <a:pt x="165549" y="390641"/>
                  <a:pt x="154148" y="388663"/>
                  <a:pt x="144780" y="384540"/>
                </a:cubicBezTo>
                <a:cubicBezTo>
                  <a:pt x="135412" y="380417"/>
                  <a:pt x="128278" y="373150"/>
                  <a:pt x="123377" y="362737"/>
                </a:cubicBezTo>
                <a:cubicBezTo>
                  <a:pt x="118477" y="352325"/>
                  <a:pt x="116010" y="337768"/>
                  <a:pt x="115976" y="319065"/>
                </a:cubicBezTo>
                <a:cubicBezTo>
                  <a:pt x="116010" y="300363"/>
                  <a:pt x="118477" y="285806"/>
                  <a:pt x="123377" y="275393"/>
                </a:cubicBezTo>
                <a:cubicBezTo>
                  <a:pt x="128278" y="264981"/>
                  <a:pt x="135412" y="257713"/>
                  <a:pt x="144780" y="253591"/>
                </a:cubicBezTo>
                <a:cubicBezTo>
                  <a:pt x="154148" y="249468"/>
                  <a:pt x="165549" y="247490"/>
                  <a:pt x="178984" y="247656"/>
                </a:cubicBezTo>
                <a:close/>
                <a:moveTo>
                  <a:pt x="421729" y="13608"/>
                </a:moveTo>
                <a:lnTo>
                  <a:pt x="421729" y="71215"/>
                </a:lnTo>
                <a:lnTo>
                  <a:pt x="438931" y="71215"/>
                </a:lnTo>
                <a:cubicBezTo>
                  <a:pt x="449042" y="71205"/>
                  <a:pt x="456957" y="70514"/>
                  <a:pt x="462675" y="69141"/>
                </a:cubicBezTo>
                <a:cubicBezTo>
                  <a:pt x="468393" y="67768"/>
                  <a:pt x="472455" y="64973"/>
                  <a:pt x="474862" y="60755"/>
                </a:cubicBezTo>
                <a:cubicBezTo>
                  <a:pt x="477268" y="56537"/>
                  <a:pt x="478560" y="50156"/>
                  <a:pt x="478736" y="41612"/>
                </a:cubicBezTo>
                <a:cubicBezTo>
                  <a:pt x="478678" y="30406"/>
                  <a:pt x="475694" y="22913"/>
                  <a:pt x="469785" y="19134"/>
                </a:cubicBezTo>
                <a:cubicBezTo>
                  <a:pt x="463876" y="15354"/>
                  <a:pt x="453591" y="13512"/>
                  <a:pt x="438931" y="13608"/>
                </a:cubicBezTo>
                <a:close/>
                <a:moveTo>
                  <a:pt x="186909" y="11608"/>
                </a:moveTo>
                <a:cubicBezTo>
                  <a:pt x="175218" y="11787"/>
                  <a:pt x="166130" y="13829"/>
                  <a:pt x="159646" y="17735"/>
                </a:cubicBezTo>
                <a:cubicBezTo>
                  <a:pt x="153163" y="21640"/>
                  <a:pt x="148624" y="27935"/>
                  <a:pt x="146030" y="36618"/>
                </a:cubicBezTo>
                <a:cubicBezTo>
                  <a:pt x="143436" y="45302"/>
                  <a:pt x="142127" y="56901"/>
                  <a:pt x="142104" y="71415"/>
                </a:cubicBezTo>
                <a:cubicBezTo>
                  <a:pt x="141770" y="93160"/>
                  <a:pt x="144837" y="108628"/>
                  <a:pt x="151305" y="117821"/>
                </a:cubicBezTo>
                <a:cubicBezTo>
                  <a:pt x="157772" y="127014"/>
                  <a:pt x="169640" y="131481"/>
                  <a:pt x="186909" y="131223"/>
                </a:cubicBezTo>
                <a:cubicBezTo>
                  <a:pt x="198601" y="131059"/>
                  <a:pt x="207688" y="129076"/>
                  <a:pt x="214172" y="125274"/>
                </a:cubicBezTo>
                <a:cubicBezTo>
                  <a:pt x="220655" y="121472"/>
                  <a:pt x="225194" y="115237"/>
                  <a:pt x="227788" y="106568"/>
                </a:cubicBezTo>
                <a:cubicBezTo>
                  <a:pt x="230382" y="97899"/>
                  <a:pt x="231691" y="86181"/>
                  <a:pt x="231715" y="71415"/>
                </a:cubicBezTo>
                <a:cubicBezTo>
                  <a:pt x="231691" y="56835"/>
                  <a:pt x="230382" y="45191"/>
                  <a:pt x="227788" y="36485"/>
                </a:cubicBezTo>
                <a:cubicBezTo>
                  <a:pt x="225194" y="27779"/>
                  <a:pt x="220655" y="21484"/>
                  <a:pt x="214172" y="17601"/>
                </a:cubicBezTo>
                <a:cubicBezTo>
                  <a:pt x="207688" y="13718"/>
                  <a:pt x="198601" y="11720"/>
                  <a:pt x="186909" y="11608"/>
                </a:cubicBezTo>
                <a:close/>
                <a:moveTo>
                  <a:pt x="408527" y="2007"/>
                </a:moveTo>
                <a:lnTo>
                  <a:pt x="439131" y="2007"/>
                </a:lnTo>
                <a:cubicBezTo>
                  <a:pt x="452492" y="2051"/>
                  <a:pt x="462997" y="3251"/>
                  <a:pt x="470646" y="5607"/>
                </a:cubicBezTo>
                <a:cubicBezTo>
                  <a:pt x="478295" y="7963"/>
                  <a:pt x="483733" y="12008"/>
                  <a:pt x="486959" y="17742"/>
                </a:cubicBezTo>
                <a:cubicBezTo>
                  <a:pt x="490186" y="23476"/>
                  <a:pt x="491845" y="31433"/>
                  <a:pt x="491938" y="41612"/>
                </a:cubicBezTo>
                <a:cubicBezTo>
                  <a:pt x="492009" y="53596"/>
                  <a:pt x="489717" y="62681"/>
                  <a:pt x="485062" y="68865"/>
                </a:cubicBezTo>
                <a:cubicBezTo>
                  <a:pt x="480407" y="75049"/>
                  <a:pt x="472964" y="79033"/>
                  <a:pt x="462734" y="80817"/>
                </a:cubicBezTo>
                <a:lnTo>
                  <a:pt x="505139" y="140824"/>
                </a:lnTo>
                <a:lnTo>
                  <a:pt x="489337" y="140824"/>
                </a:lnTo>
                <a:lnTo>
                  <a:pt x="449132" y="82417"/>
                </a:lnTo>
                <a:cubicBezTo>
                  <a:pt x="448224" y="82513"/>
                  <a:pt x="446990" y="82571"/>
                  <a:pt x="445432" y="82592"/>
                </a:cubicBezTo>
                <a:cubicBezTo>
                  <a:pt x="443873" y="82613"/>
                  <a:pt x="442040" y="82621"/>
                  <a:pt x="439931" y="82617"/>
                </a:cubicBezTo>
                <a:lnTo>
                  <a:pt x="421729" y="82617"/>
                </a:lnTo>
                <a:lnTo>
                  <a:pt x="421729" y="140824"/>
                </a:lnTo>
                <a:lnTo>
                  <a:pt x="408527" y="140824"/>
                </a:lnTo>
                <a:close/>
                <a:moveTo>
                  <a:pt x="274377" y="2007"/>
                </a:moveTo>
                <a:lnTo>
                  <a:pt x="287579" y="2007"/>
                </a:lnTo>
                <a:lnTo>
                  <a:pt x="287579" y="92218"/>
                </a:lnTo>
                <a:cubicBezTo>
                  <a:pt x="287408" y="106961"/>
                  <a:pt x="290150" y="117179"/>
                  <a:pt x="295805" y="122872"/>
                </a:cubicBezTo>
                <a:cubicBezTo>
                  <a:pt x="301460" y="128564"/>
                  <a:pt x="311053" y="131281"/>
                  <a:pt x="324583" y="131023"/>
                </a:cubicBezTo>
                <a:cubicBezTo>
                  <a:pt x="338752" y="131281"/>
                  <a:pt x="348620" y="128564"/>
                  <a:pt x="354187" y="122872"/>
                </a:cubicBezTo>
                <a:cubicBezTo>
                  <a:pt x="359755" y="117179"/>
                  <a:pt x="362422" y="106961"/>
                  <a:pt x="362188" y="92218"/>
                </a:cubicBezTo>
                <a:lnTo>
                  <a:pt x="362188" y="2007"/>
                </a:lnTo>
                <a:lnTo>
                  <a:pt x="375190" y="2007"/>
                </a:lnTo>
                <a:lnTo>
                  <a:pt x="375190" y="96218"/>
                </a:lnTo>
                <a:cubicBezTo>
                  <a:pt x="375223" y="112512"/>
                  <a:pt x="371056" y="124380"/>
                  <a:pt x="362688" y="131823"/>
                </a:cubicBezTo>
                <a:cubicBezTo>
                  <a:pt x="354321" y="139266"/>
                  <a:pt x="341552" y="142933"/>
                  <a:pt x="324383" y="142824"/>
                </a:cubicBezTo>
                <a:cubicBezTo>
                  <a:pt x="307248" y="142970"/>
                  <a:pt x="294613" y="139378"/>
                  <a:pt x="286479" y="132048"/>
                </a:cubicBezTo>
                <a:cubicBezTo>
                  <a:pt x="278344" y="124718"/>
                  <a:pt x="274311" y="112775"/>
                  <a:pt x="274377" y="96218"/>
                </a:cubicBezTo>
                <a:close/>
                <a:moveTo>
                  <a:pt x="0" y="2007"/>
                </a:moveTo>
                <a:lnTo>
                  <a:pt x="15202" y="2007"/>
                </a:lnTo>
                <a:lnTo>
                  <a:pt x="55207" y="67215"/>
                </a:lnTo>
                <a:lnTo>
                  <a:pt x="56407" y="67215"/>
                </a:lnTo>
                <a:lnTo>
                  <a:pt x="95812" y="2007"/>
                </a:lnTo>
                <a:lnTo>
                  <a:pt x="110614" y="2007"/>
                </a:lnTo>
                <a:lnTo>
                  <a:pt x="61808" y="79416"/>
                </a:lnTo>
                <a:lnTo>
                  <a:pt x="61808" y="140824"/>
                </a:lnTo>
                <a:lnTo>
                  <a:pt x="48406" y="140824"/>
                </a:lnTo>
                <a:lnTo>
                  <a:pt x="48406" y="79616"/>
                </a:lnTo>
                <a:close/>
                <a:moveTo>
                  <a:pt x="186909" y="6"/>
                </a:moveTo>
                <a:cubicBezTo>
                  <a:pt x="200290" y="-123"/>
                  <a:pt x="211311" y="2003"/>
                  <a:pt x="219972" y="6385"/>
                </a:cubicBezTo>
                <a:cubicBezTo>
                  <a:pt x="228634" y="10767"/>
                  <a:pt x="235062" y="18183"/>
                  <a:pt x="239256" y="28632"/>
                </a:cubicBezTo>
                <a:cubicBezTo>
                  <a:pt x="243451" y="39082"/>
                  <a:pt x="245537" y="53343"/>
                  <a:pt x="245516" y="71415"/>
                </a:cubicBezTo>
                <a:cubicBezTo>
                  <a:pt x="245537" y="89488"/>
                  <a:pt x="243451" y="103749"/>
                  <a:pt x="239256" y="114198"/>
                </a:cubicBezTo>
                <a:cubicBezTo>
                  <a:pt x="235062" y="124648"/>
                  <a:pt x="228634" y="132064"/>
                  <a:pt x="219972" y="136446"/>
                </a:cubicBezTo>
                <a:cubicBezTo>
                  <a:pt x="211311" y="140828"/>
                  <a:pt x="200290" y="142954"/>
                  <a:pt x="186909" y="142824"/>
                </a:cubicBezTo>
                <a:cubicBezTo>
                  <a:pt x="173284" y="142776"/>
                  <a:pt x="162174" y="140605"/>
                  <a:pt x="153579" y="136312"/>
                </a:cubicBezTo>
                <a:cubicBezTo>
                  <a:pt x="144984" y="132019"/>
                  <a:pt x="138645" y="124692"/>
                  <a:pt x="134562" y="114332"/>
                </a:cubicBezTo>
                <a:cubicBezTo>
                  <a:pt x="130479" y="103971"/>
                  <a:pt x="128392" y="89666"/>
                  <a:pt x="128302" y="71415"/>
                </a:cubicBezTo>
                <a:cubicBezTo>
                  <a:pt x="128273" y="53343"/>
                  <a:pt x="130330" y="39082"/>
                  <a:pt x="134473" y="28632"/>
                </a:cubicBezTo>
                <a:cubicBezTo>
                  <a:pt x="138615" y="18183"/>
                  <a:pt x="145014" y="10767"/>
                  <a:pt x="153668" y="6385"/>
                </a:cubicBezTo>
                <a:cubicBezTo>
                  <a:pt x="162322" y="2003"/>
                  <a:pt x="173402" y="-123"/>
                  <a:pt x="186909" y="6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cap="sq">
            <a:noFill/>
          </a:ln>
          <a:effectLst/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rcRect l="11330" t="6922" r="11330" b="15455"/>
          <a:stretch>
            <a:fillRect/>
          </a:stretch>
        </p:blipFill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6832879"/>
              <a:gd name="connsiteX1" fmla="*/ 12192000 w 12192000"/>
              <a:gd name="connsiteY1" fmla="*/ 0 h 6832879"/>
              <a:gd name="connsiteX2" fmla="*/ 12192000 w 12192000"/>
              <a:gd name="connsiteY2" fmla="*/ 6832879 h 6832879"/>
              <a:gd name="connsiteX3" fmla="*/ 0 w 12192000"/>
              <a:gd name="connsiteY3" fmla="*/ 6832879 h 6832879"/>
            </a:gdLst>
            <a:ahLst/>
            <a:cxnLst/>
            <a:rect l="l" t="t" r="r" b="b"/>
            <a:pathLst>
              <a:path w="12192000" h="6832879">
                <a:moveTo>
                  <a:pt x="0" y="0"/>
                </a:moveTo>
                <a:lnTo>
                  <a:pt x="12192000" y="0"/>
                </a:lnTo>
                <a:lnTo>
                  <a:pt x="12192000" y="6832879"/>
                </a:lnTo>
                <a:lnTo>
                  <a:pt x="0" y="683287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252753" y="221343"/>
            <a:ext cx="11686495" cy="6415314"/>
          </a:xfrm>
          <a:prstGeom prst="roundRect">
            <a:avLst>
              <a:gd name="adj" fmla="val 3741"/>
            </a:avLst>
          </a:prstGeom>
          <a:gradFill>
            <a:gsLst>
              <a:gs pos="0">
                <a:schemeClr val="bg1"/>
              </a:gs>
              <a:gs pos="100000">
                <a:schemeClr val="accent1">
                  <a:lumMod val="10000"/>
                  <a:lumOff val="90000"/>
                  <a:alpha val="90000"/>
                </a:schemeClr>
              </a:gs>
            </a:gsLst>
            <a:lin ang="5400000" scaled="0"/>
          </a:gradFill>
          <a:ln w="25400" cap="sq">
            <a:noFill/>
            <a:miter/>
          </a:ln>
          <a:effectLst>
            <a:outerShdw blurRad="127000" algn="ctr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11379200" y="6045200"/>
            <a:ext cx="812800" cy="812800"/>
          </a:xfrm>
          <a:prstGeom prst="rect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flipH="1">
            <a:off x="11579576" y="6245577"/>
            <a:ext cx="412049" cy="412047"/>
          </a:xfrm>
          <a:prstGeom prst="star5">
            <a:avLst/>
          </a:prstGeom>
          <a:solidFill>
            <a:schemeClr val="bg1"/>
          </a:solidFill>
          <a:ln w="254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9958485" y="4617828"/>
            <a:ext cx="1595120" cy="523745"/>
          </a:xfrm>
          <a:prstGeom prst="round2DiagRect">
            <a:avLst>
              <a:gd name="adj1" fmla="val 28766"/>
              <a:gd name="adj2" fmla="val 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5000">
                <a:schemeClr val="accent1"/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2460406" y="4617828"/>
            <a:ext cx="1595120" cy="523745"/>
          </a:xfrm>
          <a:prstGeom prst="round2DiagRect">
            <a:avLst>
              <a:gd name="adj1" fmla="val 28766"/>
              <a:gd name="adj2" fmla="val 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5000">
                <a:schemeClr val="accent1"/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625695" y="2066219"/>
            <a:ext cx="3368872" cy="3014397"/>
          </a:xfrm>
          <a:prstGeom prst="roundRect">
            <a:avLst>
              <a:gd name="adj" fmla="val 5119"/>
            </a:avLst>
          </a:prstGeom>
          <a:solidFill>
            <a:schemeClr val="bg1"/>
          </a:solidFill>
          <a:ln w="12700" cap="sq">
            <a:noFill/>
            <a:miter/>
          </a:ln>
          <a:effectLst>
            <a:outerShdw blurRad="342900" sx="102000" sy="102000" algn="ctr" rotWithShape="0">
              <a:srgbClr val="000000">
                <a:alpha val="8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856945" y="3079240"/>
            <a:ext cx="2906373" cy="14339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管理者需耗费大量精力从报表中寻找规律。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2399447" y="2066219"/>
            <a:ext cx="1595120" cy="523745"/>
          </a:xfrm>
          <a:prstGeom prst="round2DiagRect">
            <a:avLst>
              <a:gd name="adj1" fmla="val 28766"/>
              <a:gd name="adj2" fmla="val 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5000">
                <a:schemeClr val="accent1"/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01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856945" y="2713165"/>
            <a:ext cx="2906373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0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76005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决策周期长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8115322" y="2066219"/>
            <a:ext cx="3368872" cy="3014397"/>
          </a:xfrm>
          <a:prstGeom prst="roundRect">
            <a:avLst>
              <a:gd name="adj" fmla="val 5119"/>
            </a:avLst>
          </a:prstGeom>
          <a:solidFill>
            <a:schemeClr val="bg1"/>
          </a:solidFill>
          <a:ln w="12700" cap="sq">
            <a:noFill/>
            <a:miter/>
          </a:ln>
          <a:effectLst>
            <a:outerShdw blurRad="342900" sx="102000" sy="102000" algn="ctr" rotWithShape="0">
              <a:srgbClr val="000000">
                <a:alpha val="8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8346573" y="3079240"/>
            <a:ext cx="2906373" cy="14339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难以快速、准确地定位数据波动的根本原因。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9889075" y="2066219"/>
            <a:ext cx="1595120" cy="523745"/>
          </a:xfrm>
          <a:prstGeom prst="round2DiagRect">
            <a:avLst>
              <a:gd name="adj1" fmla="val 28766"/>
              <a:gd name="adj2" fmla="val 0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5000">
                <a:schemeClr val="accent1"/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03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8346573" y="2738565"/>
            <a:ext cx="2906373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0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76005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决策精准度不足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4370509" y="1671991"/>
            <a:ext cx="3368872" cy="3408625"/>
          </a:xfrm>
          <a:prstGeom prst="roundRect">
            <a:avLst>
              <a:gd name="adj" fmla="val 5119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5000">
                <a:schemeClr val="accent1"/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4601759" y="2685013"/>
            <a:ext cx="2906373" cy="14339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缺乏前瞻性风险预警和机会识别能力。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6144261" y="1671992"/>
            <a:ext cx="1595120" cy="523745"/>
          </a:xfrm>
          <a:prstGeom prst="round2DiagRect">
            <a:avLst>
              <a:gd name="adj1" fmla="val 28766"/>
              <a:gd name="adj2" fmla="val 0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1D4804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02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4601759" y="2318938"/>
            <a:ext cx="2906373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0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缺乏风险预警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10800000">
            <a:off x="11081836" y="4643845"/>
            <a:ext cx="326575" cy="326575"/>
          </a:xfrm>
          <a:custGeom>
            <a:avLst/>
            <a:gdLst>
              <a:gd name="connsiteX0" fmla="*/ 504933 w 1009867"/>
              <a:gd name="connsiteY0" fmla="*/ 1009867 h 1009867"/>
              <a:gd name="connsiteX1" fmla="*/ 504934 w 1009867"/>
              <a:gd name="connsiteY1" fmla="*/ 1009866 h 1009867"/>
              <a:gd name="connsiteX2" fmla="*/ 373440 w 1009867"/>
              <a:gd name="connsiteY2" fmla="*/ 878372 h 1009867"/>
              <a:gd name="connsiteX3" fmla="*/ 373440 w 1009867"/>
              <a:gd name="connsiteY3" fmla="*/ 636427 h 1009867"/>
              <a:gd name="connsiteX4" fmla="*/ 131494 w 1009867"/>
              <a:gd name="connsiteY4" fmla="*/ 636427 h 1009867"/>
              <a:gd name="connsiteX5" fmla="*/ 0 w 1009867"/>
              <a:gd name="connsiteY5" fmla="*/ 504933 h 1009867"/>
              <a:gd name="connsiteX6" fmla="*/ 131494 w 1009867"/>
              <a:gd name="connsiteY6" fmla="*/ 373439 h 1009867"/>
              <a:gd name="connsiteX7" fmla="*/ 373440 w 1009867"/>
              <a:gd name="connsiteY7" fmla="*/ 373439 h 1009867"/>
              <a:gd name="connsiteX8" fmla="*/ 373440 w 1009867"/>
              <a:gd name="connsiteY8" fmla="*/ 131494 h 1009867"/>
              <a:gd name="connsiteX9" fmla="*/ 504934 w 1009867"/>
              <a:gd name="connsiteY9" fmla="*/ 0 h 1009867"/>
              <a:gd name="connsiteX10" fmla="*/ 636428 w 1009867"/>
              <a:gd name="connsiteY10" fmla="*/ 131494 h 1009867"/>
              <a:gd name="connsiteX11" fmla="*/ 636428 w 1009867"/>
              <a:gd name="connsiteY11" fmla="*/ 373439 h 1009867"/>
              <a:gd name="connsiteX12" fmla="*/ 878373 w 1009867"/>
              <a:gd name="connsiteY12" fmla="*/ 373440 h 1009867"/>
              <a:gd name="connsiteX13" fmla="*/ 1009867 w 1009867"/>
              <a:gd name="connsiteY13" fmla="*/ 504934 h 1009867"/>
              <a:gd name="connsiteX14" fmla="*/ 1009866 w 1009867"/>
              <a:gd name="connsiteY14" fmla="*/ 504933 h 1009867"/>
              <a:gd name="connsiteX15" fmla="*/ 878372 w 1009867"/>
              <a:gd name="connsiteY15" fmla="*/ 636427 h 1009867"/>
              <a:gd name="connsiteX16" fmla="*/ 636428 w 1009867"/>
              <a:gd name="connsiteY16" fmla="*/ 636427 h 1009867"/>
              <a:gd name="connsiteX17" fmla="*/ 636427 w 1009867"/>
              <a:gd name="connsiteY17" fmla="*/ 878373 h 1009867"/>
              <a:gd name="connsiteX18" fmla="*/ 504933 w 1009867"/>
              <a:gd name="connsiteY18" fmla="*/ 1009867 h 1009867"/>
            </a:gdLst>
            <a:ahLst/>
            <a:cxnLst/>
            <a:rect l="l" t="t" r="r" b="b"/>
            <a:pathLst>
              <a:path w="1009867" h="1009867">
                <a:moveTo>
                  <a:pt x="504933" y="1009867"/>
                </a:moveTo>
                <a:lnTo>
                  <a:pt x="504934" y="1009866"/>
                </a:lnTo>
                <a:cubicBezTo>
                  <a:pt x="432312" y="1009866"/>
                  <a:pt x="373440" y="950994"/>
                  <a:pt x="373440" y="878372"/>
                </a:cubicBezTo>
                <a:lnTo>
                  <a:pt x="373440" y="636427"/>
                </a:lnTo>
                <a:lnTo>
                  <a:pt x="131494" y="636427"/>
                </a:lnTo>
                <a:cubicBezTo>
                  <a:pt x="58872" y="636427"/>
                  <a:pt x="0" y="577555"/>
                  <a:pt x="0" y="504933"/>
                </a:cubicBezTo>
                <a:cubicBezTo>
                  <a:pt x="0" y="432311"/>
                  <a:pt x="58872" y="373439"/>
                  <a:pt x="131494" y="373439"/>
                </a:cubicBezTo>
                <a:lnTo>
                  <a:pt x="373440" y="373439"/>
                </a:lnTo>
                <a:lnTo>
                  <a:pt x="373440" y="131494"/>
                </a:lnTo>
                <a:cubicBezTo>
                  <a:pt x="373440" y="58872"/>
                  <a:pt x="432312" y="0"/>
                  <a:pt x="504934" y="0"/>
                </a:cubicBezTo>
                <a:cubicBezTo>
                  <a:pt x="577556" y="0"/>
                  <a:pt x="636428" y="58872"/>
                  <a:pt x="636428" y="131494"/>
                </a:cubicBezTo>
                <a:lnTo>
                  <a:pt x="636428" y="373439"/>
                </a:lnTo>
                <a:lnTo>
                  <a:pt x="878373" y="373440"/>
                </a:lnTo>
                <a:cubicBezTo>
                  <a:pt x="950995" y="373440"/>
                  <a:pt x="1009867" y="432312"/>
                  <a:pt x="1009867" y="504934"/>
                </a:cubicBezTo>
                <a:lnTo>
                  <a:pt x="1009866" y="504933"/>
                </a:lnTo>
                <a:cubicBezTo>
                  <a:pt x="1009866" y="577555"/>
                  <a:pt x="950994" y="636427"/>
                  <a:pt x="878372" y="636427"/>
                </a:cubicBezTo>
                <a:lnTo>
                  <a:pt x="636428" y="636427"/>
                </a:lnTo>
                <a:lnTo>
                  <a:pt x="636427" y="878373"/>
                </a:lnTo>
                <a:cubicBezTo>
                  <a:pt x="636427" y="950995"/>
                  <a:pt x="577555" y="1009867"/>
                  <a:pt x="504933" y="100986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10800000">
            <a:off x="3592465" y="4643845"/>
            <a:ext cx="326575" cy="326575"/>
          </a:xfrm>
          <a:custGeom>
            <a:avLst/>
            <a:gdLst>
              <a:gd name="connsiteX0" fmla="*/ 504933 w 1009867"/>
              <a:gd name="connsiteY0" fmla="*/ 1009867 h 1009867"/>
              <a:gd name="connsiteX1" fmla="*/ 504934 w 1009867"/>
              <a:gd name="connsiteY1" fmla="*/ 1009866 h 1009867"/>
              <a:gd name="connsiteX2" fmla="*/ 373440 w 1009867"/>
              <a:gd name="connsiteY2" fmla="*/ 878372 h 1009867"/>
              <a:gd name="connsiteX3" fmla="*/ 373440 w 1009867"/>
              <a:gd name="connsiteY3" fmla="*/ 636427 h 1009867"/>
              <a:gd name="connsiteX4" fmla="*/ 131494 w 1009867"/>
              <a:gd name="connsiteY4" fmla="*/ 636427 h 1009867"/>
              <a:gd name="connsiteX5" fmla="*/ 0 w 1009867"/>
              <a:gd name="connsiteY5" fmla="*/ 504933 h 1009867"/>
              <a:gd name="connsiteX6" fmla="*/ 131494 w 1009867"/>
              <a:gd name="connsiteY6" fmla="*/ 373439 h 1009867"/>
              <a:gd name="connsiteX7" fmla="*/ 373440 w 1009867"/>
              <a:gd name="connsiteY7" fmla="*/ 373439 h 1009867"/>
              <a:gd name="connsiteX8" fmla="*/ 373440 w 1009867"/>
              <a:gd name="connsiteY8" fmla="*/ 131494 h 1009867"/>
              <a:gd name="connsiteX9" fmla="*/ 504934 w 1009867"/>
              <a:gd name="connsiteY9" fmla="*/ 0 h 1009867"/>
              <a:gd name="connsiteX10" fmla="*/ 636428 w 1009867"/>
              <a:gd name="connsiteY10" fmla="*/ 131494 h 1009867"/>
              <a:gd name="connsiteX11" fmla="*/ 636428 w 1009867"/>
              <a:gd name="connsiteY11" fmla="*/ 373439 h 1009867"/>
              <a:gd name="connsiteX12" fmla="*/ 878373 w 1009867"/>
              <a:gd name="connsiteY12" fmla="*/ 373440 h 1009867"/>
              <a:gd name="connsiteX13" fmla="*/ 1009867 w 1009867"/>
              <a:gd name="connsiteY13" fmla="*/ 504934 h 1009867"/>
              <a:gd name="connsiteX14" fmla="*/ 1009866 w 1009867"/>
              <a:gd name="connsiteY14" fmla="*/ 504933 h 1009867"/>
              <a:gd name="connsiteX15" fmla="*/ 878372 w 1009867"/>
              <a:gd name="connsiteY15" fmla="*/ 636427 h 1009867"/>
              <a:gd name="connsiteX16" fmla="*/ 636428 w 1009867"/>
              <a:gd name="connsiteY16" fmla="*/ 636427 h 1009867"/>
              <a:gd name="connsiteX17" fmla="*/ 636427 w 1009867"/>
              <a:gd name="connsiteY17" fmla="*/ 878373 h 1009867"/>
              <a:gd name="connsiteX18" fmla="*/ 504933 w 1009867"/>
              <a:gd name="connsiteY18" fmla="*/ 1009867 h 1009867"/>
            </a:gdLst>
            <a:ahLst/>
            <a:cxnLst/>
            <a:rect l="l" t="t" r="r" b="b"/>
            <a:pathLst>
              <a:path w="1009867" h="1009867">
                <a:moveTo>
                  <a:pt x="504933" y="1009867"/>
                </a:moveTo>
                <a:lnTo>
                  <a:pt x="504934" y="1009866"/>
                </a:lnTo>
                <a:cubicBezTo>
                  <a:pt x="432312" y="1009866"/>
                  <a:pt x="373440" y="950994"/>
                  <a:pt x="373440" y="878372"/>
                </a:cubicBezTo>
                <a:lnTo>
                  <a:pt x="373440" y="636427"/>
                </a:lnTo>
                <a:lnTo>
                  <a:pt x="131494" y="636427"/>
                </a:lnTo>
                <a:cubicBezTo>
                  <a:pt x="58872" y="636427"/>
                  <a:pt x="0" y="577555"/>
                  <a:pt x="0" y="504933"/>
                </a:cubicBezTo>
                <a:cubicBezTo>
                  <a:pt x="0" y="432311"/>
                  <a:pt x="58872" y="373439"/>
                  <a:pt x="131494" y="373439"/>
                </a:cubicBezTo>
                <a:lnTo>
                  <a:pt x="373440" y="373439"/>
                </a:lnTo>
                <a:lnTo>
                  <a:pt x="373440" y="131494"/>
                </a:lnTo>
                <a:cubicBezTo>
                  <a:pt x="373440" y="58872"/>
                  <a:pt x="432312" y="0"/>
                  <a:pt x="504934" y="0"/>
                </a:cubicBezTo>
                <a:cubicBezTo>
                  <a:pt x="577556" y="0"/>
                  <a:pt x="636428" y="58872"/>
                  <a:pt x="636428" y="131494"/>
                </a:cubicBezTo>
                <a:lnTo>
                  <a:pt x="636428" y="373439"/>
                </a:lnTo>
                <a:lnTo>
                  <a:pt x="878373" y="373440"/>
                </a:lnTo>
                <a:cubicBezTo>
                  <a:pt x="950995" y="373440"/>
                  <a:pt x="1009867" y="432312"/>
                  <a:pt x="1009867" y="504934"/>
                </a:cubicBezTo>
                <a:lnTo>
                  <a:pt x="1009866" y="504933"/>
                </a:lnTo>
                <a:cubicBezTo>
                  <a:pt x="1009866" y="577555"/>
                  <a:pt x="950994" y="636427"/>
                  <a:pt x="878372" y="636427"/>
                </a:cubicBezTo>
                <a:lnTo>
                  <a:pt x="636428" y="636427"/>
                </a:lnTo>
                <a:lnTo>
                  <a:pt x="636427" y="878373"/>
                </a:lnTo>
                <a:cubicBezTo>
                  <a:pt x="636427" y="950995"/>
                  <a:pt x="577555" y="1009867"/>
                  <a:pt x="504933" y="100986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10800000">
            <a:off x="7337150" y="4643845"/>
            <a:ext cx="326575" cy="326575"/>
          </a:xfrm>
          <a:custGeom>
            <a:avLst/>
            <a:gdLst>
              <a:gd name="connsiteX0" fmla="*/ 504933 w 1009867"/>
              <a:gd name="connsiteY0" fmla="*/ 1009867 h 1009867"/>
              <a:gd name="connsiteX1" fmla="*/ 504934 w 1009867"/>
              <a:gd name="connsiteY1" fmla="*/ 1009866 h 1009867"/>
              <a:gd name="connsiteX2" fmla="*/ 373440 w 1009867"/>
              <a:gd name="connsiteY2" fmla="*/ 878372 h 1009867"/>
              <a:gd name="connsiteX3" fmla="*/ 373440 w 1009867"/>
              <a:gd name="connsiteY3" fmla="*/ 636427 h 1009867"/>
              <a:gd name="connsiteX4" fmla="*/ 131494 w 1009867"/>
              <a:gd name="connsiteY4" fmla="*/ 636427 h 1009867"/>
              <a:gd name="connsiteX5" fmla="*/ 0 w 1009867"/>
              <a:gd name="connsiteY5" fmla="*/ 504933 h 1009867"/>
              <a:gd name="connsiteX6" fmla="*/ 131494 w 1009867"/>
              <a:gd name="connsiteY6" fmla="*/ 373439 h 1009867"/>
              <a:gd name="connsiteX7" fmla="*/ 373440 w 1009867"/>
              <a:gd name="connsiteY7" fmla="*/ 373439 h 1009867"/>
              <a:gd name="connsiteX8" fmla="*/ 373440 w 1009867"/>
              <a:gd name="connsiteY8" fmla="*/ 131494 h 1009867"/>
              <a:gd name="connsiteX9" fmla="*/ 504934 w 1009867"/>
              <a:gd name="connsiteY9" fmla="*/ 0 h 1009867"/>
              <a:gd name="connsiteX10" fmla="*/ 636428 w 1009867"/>
              <a:gd name="connsiteY10" fmla="*/ 131494 h 1009867"/>
              <a:gd name="connsiteX11" fmla="*/ 636428 w 1009867"/>
              <a:gd name="connsiteY11" fmla="*/ 373439 h 1009867"/>
              <a:gd name="connsiteX12" fmla="*/ 878373 w 1009867"/>
              <a:gd name="connsiteY12" fmla="*/ 373440 h 1009867"/>
              <a:gd name="connsiteX13" fmla="*/ 1009867 w 1009867"/>
              <a:gd name="connsiteY13" fmla="*/ 504934 h 1009867"/>
              <a:gd name="connsiteX14" fmla="*/ 1009866 w 1009867"/>
              <a:gd name="connsiteY14" fmla="*/ 504933 h 1009867"/>
              <a:gd name="connsiteX15" fmla="*/ 878372 w 1009867"/>
              <a:gd name="connsiteY15" fmla="*/ 636427 h 1009867"/>
              <a:gd name="connsiteX16" fmla="*/ 636428 w 1009867"/>
              <a:gd name="connsiteY16" fmla="*/ 636427 h 1009867"/>
              <a:gd name="connsiteX17" fmla="*/ 636427 w 1009867"/>
              <a:gd name="connsiteY17" fmla="*/ 878373 h 1009867"/>
              <a:gd name="connsiteX18" fmla="*/ 504933 w 1009867"/>
              <a:gd name="connsiteY18" fmla="*/ 1009867 h 1009867"/>
            </a:gdLst>
            <a:ahLst/>
            <a:cxnLst/>
            <a:rect l="l" t="t" r="r" b="b"/>
            <a:pathLst>
              <a:path w="1009867" h="1009867">
                <a:moveTo>
                  <a:pt x="504933" y="1009867"/>
                </a:moveTo>
                <a:lnTo>
                  <a:pt x="504934" y="1009866"/>
                </a:lnTo>
                <a:cubicBezTo>
                  <a:pt x="432312" y="1009866"/>
                  <a:pt x="373440" y="950994"/>
                  <a:pt x="373440" y="878372"/>
                </a:cubicBezTo>
                <a:lnTo>
                  <a:pt x="373440" y="636427"/>
                </a:lnTo>
                <a:lnTo>
                  <a:pt x="131494" y="636427"/>
                </a:lnTo>
                <a:cubicBezTo>
                  <a:pt x="58872" y="636427"/>
                  <a:pt x="0" y="577555"/>
                  <a:pt x="0" y="504933"/>
                </a:cubicBezTo>
                <a:cubicBezTo>
                  <a:pt x="0" y="432311"/>
                  <a:pt x="58872" y="373439"/>
                  <a:pt x="131494" y="373439"/>
                </a:cubicBezTo>
                <a:lnTo>
                  <a:pt x="373440" y="373439"/>
                </a:lnTo>
                <a:lnTo>
                  <a:pt x="373440" y="131494"/>
                </a:lnTo>
                <a:cubicBezTo>
                  <a:pt x="373440" y="58872"/>
                  <a:pt x="432312" y="0"/>
                  <a:pt x="504934" y="0"/>
                </a:cubicBezTo>
                <a:cubicBezTo>
                  <a:pt x="577556" y="0"/>
                  <a:pt x="636428" y="58872"/>
                  <a:pt x="636428" y="131494"/>
                </a:cubicBezTo>
                <a:lnTo>
                  <a:pt x="636428" y="373439"/>
                </a:lnTo>
                <a:lnTo>
                  <a:pt x="878373" y="373440"/>
                </a:lnTo>
                <a:cubicBezTo>
                  <a:pt x="950995" y="373440"/>
                  <a:pt x="1009867" y="432312"/>
                  <a:pt x="1009867" y="504934"/>
                </a:cubicBezTo>
                <a:lnTo>
                  <a:pt x="1009866" y="504933"/>
                </a:lnTo>
                <a:cubicBezTo>
                  <a:pt x="1009866" y="577555"/>
                  <a:pt x="950994" y="636427"/>
                  <a:pt x="878372" y="636427"/>
                </a:cubicBezTo>
                <a:lnTo>
                  <a:pt x="636428" y="636427"/>
                </a:lnTo>
                <a:lnTo>
                  <a:pt x="636427" y="878373"/>
                </a:lnTo>
                <a:cubicBezTo>
                  <a:pt x="636427" y="950995"/>
                  <a:pt x="577555" y="1009867"/>
                  <a:pt x="504933" y="1009867"/>
                </a:cubicBezTo>
                <a:close/>
              </a:path>
            </a:pathLst>
          </a:custGeom>
          <a:solidFill>
            <a:schemeClr val="accent1">
              <a:lumMod val="75000"/>
              <a:alpha val="37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>
            <a:off x="924761" y="470193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决策依赖直觉</a:t>
            </a:r>
            <a:endParaRPr kumimoji="1"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504217" y="534464"/>
            <a:ext cx="312365" cy="312365"/>
            <a:chOff x="504217" y="534464"/>
            <a:chExt cx="312365" cy="312365"/>
          </a:xfrm>
        </p:grpSpPr>
        <p:sp>
          <p:nvSpPr>
            <p:cNvPr id="25" name="标题 1"/>
            <p:cNvSpPr txBox="1"/>
            <p:nvPr/>
          </p:nvSpPr>
          <p:spPr>
            <a:xfrm>
              <a:off x="504217" y="534464"/>
              <a:ext cx="312365" cy="312365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26" name="标题 1"/>
            <p:cNvSpPr txBox="1"/>
            <p:nvPr/>
          </p:nvSpPr>
          <p:spPr>
            <a:xfrm>
              <a:off x="533681" y="563928"/>
              <a:ext cx="253437" cy="253437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bg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rcRect l="11330" t="6922" r="11330" b="15455"/>
          <a:stretch>
            <a:fillRect/>
          </a:stretch>
        </p:blipFill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6832879"/>
              <a:gd name="connsiteX1" fmla="*/ 12192000 w 12192000"/>
              <a:gd name="connsiteY1" fmla="*/ 0 h 6832879"/>
              <a:gd name="connsiteX2" fmla="*/ 12192000 w 12192000"/>
              <a:gd name="connsiteY2" fmla="*/ 6832879 h 6832879"/>
              <a:gd name="connsiteX3" fmla="*/ 0 w 12192000"/>
              <a:gd name="connsiteY3" fmla="*/ 6832879 h 6832879"/>
            </a:gdLst>
            <a:ahLst/>
            <a:cxnLst/>
            <a:rect l="l" t="t" r="r" b="b"/>
            <a:pathLst>
              <a:path w="12192000" h="6832879">
                <a:moveTo>
                  <a:pt x="0" y="0"/>
                </a:moveTo>
                <a:lnTo>
                  <a:pt x="12192000" y="0"/>
                </a:lnTo>
                <a:lnTo>
                  <a:pt x="12192000" y="6832879"/>
                </a:lnTo>
                <a:lnTo>
                  <a:pt x="0" y="683287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1216498" y="-623929"/>
            <a:ext cx="9759004" cy="9759004"/>
          </a:xfrm>
          <a:prstGeom prst="donut">
            <a:avLst>
              <a:gd name="adj" fmla="val 7982"/>
            </a:avLst>
          </a:prstGeom>
          <a:gradFill>
            <a:gsLst>
              <a:gs pos="0">
                <a:schemeClr val="accent2"/>
              </a:gs>
              <a:gs pos="66000">
                <a:schemeClr val="accent2">
                  <a:lumMod val="60000"/>
                  <a:lumOff val="40000"/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9309100" y="687005"/>
            <a:ext cx="2202726" cy="211361"/>
          </a:xfrm>
          <a:custGeom>
            <a:avLst/>
            <a:gdLst>
              <a:gd name="connsiteX0" fmla="*/ 1696471 w 2572949"/>
              <a:gd name="connsiteY0" fmla="*/ 188495 h 246885"/>
              <a:gd name="connsiteX1" fmla="*/ 1725666 w 2572949"/>
              <a:gd name="connsiteY1" fmla="*/ 217690 h 246885"/>
              <a:gd name="connsiteX2" fmla="*/ 1696471 w 2572949"/>
              <a:gd name="connsiteY2" fmla="*/ 246885 h 246885"/>
              <a:gd name="connsiteX3" fmla="*/ 1667276 w 2572949"/>
              <a:gd name="connsiteY3" fmla="*/ 217690 h 246885"/>
              <a:gd name="connsiteX4" fmla="*/ 1696471 w 2572949"/>
              <a:gd name="connsiteY4" fmla="*/ 188495 h 246885"/>
              <a:gd name="connsiteX5" fmla="*/ 1243316 w 2572949"/>
              <a:gd name="connsiteY5" fmla="*/ 188495 h 246885"/>
              <a:gd name="connsiteX6" fmla="*/ 1272511 w 2572949"/>
              <a:gd name="connsiteY6" fmla="*/ 217690 h 246885"/>
              <a:gd name="connsiteX7" fmla="*/ 1243316 w 2572949"/>
              <a:gd name="connsiteY7" fmla="*/ 246885 h 246885"/>
              <a:gd name="connsiteX8" fmla="*/ 1214121 w 2572949"/>
              <a:gd name="connsiteY8" fmla="*/ 217690 h 246885"/>
              <a:gd name="connsiteX9" fmla="*/ 1243316 w 2572949"/>
              <a:gd name="connsiteY9" fmla="*/ 188495 h 246885"/>
              <a:gd name="connsiteX10" fmla="*/ 1098612 w 2572949"/>
              <a:gd name="connsiteY10" fmla="*/ 188495 h 246885"/>
              <a:gd name="connsiteX11" fmla="*/ 1127807 w 2572949"/>
              <a:gd name="connsiteY11" fmla="*/ 217690 h 246885"/>
              <a:gd name="connsiteX12" fmla="*/ 1098612 w 2572949"/>
              <a:gd name="connsiteY12" fmla="*/ 246885 h 246885"/>
              <a:gd name="connsiteX13" fmla="*/ 1069417 w 2572949"/>
              <a:gd name="connsiteY13" fmla="*/ 217690 h 246885"/>
              <a:gd name="connsiteX14" fmla="*/ 1098612 w 2572949"/>
              <a:gd name="connsiteY14" fmla="*/ 188495 h 246885"/>
              <a:gd name="connsiteX15" fmla="*/ 954542 w 2572949"/>
              <a:gd name="connsiteY15" fmla="*/ 188495 h 246885"/>
              <a:gd name="connsiteX16" fmla="*/ 983737 w 2572949"/>
              <a:gd name="connsiteY16" fmla="*/ 217690 h 246885"/>
              <a:gd name="connsiteX17" fmla="*/ 954542 w 2572949"/>
              <a:gd name="connsiteY17" fmla="*/ 246885 h 246885"/>
              <a:gd name="connsiteX18" fmla="*/ 925347 w 2572949"/>
              <a:gd name="connsiteY18" fmla="*/ 217690 h 246885"/>
              <a:gd name="connsiteX19" fmla="*/ 954542 w 2572949"/>
              <a:gd name="connsiteY19" fmla="*/ 188495 h 246885"/>
              <a:gd name="connsiteX20" fmla="*/ 665134 w 2572949"/>
              <a:gd name="connsiteY20" fmla="*/ 188495 h 246885"/>
              <a:gd name="connsiteX21" fmla="*/ 694329 w 2572949"/>
              <a:gd name="connsiteY21" fmla="*/ 217690 h 246885"/>
              <a:gd name="connsiteX22" fmla="*/ 665134 w 2572949"/>
              <a:gd name="connsiteY22" fmla="*/ 246885 h 246885"/>
              <a:gd name="connsiteX23" fmla="*/ 635939 w 2572949"/>
              <a:gd name="connsiteY23" fmla="*/ 217690 h 246885"/>
              <a:gd name="connsiteX24" fmla="*/ 665134 w 2572949"/>
              <a:gd name="connsiteY24" fmla="*/ 188495 h 246885"/>
              <a:gd name="connsiteX25" fmla="*/ 521063 w 2572949"/>
              <a:gd name="connsiteY25" fmla="*/ 188495 h 246885"/>
              <a:gd name="connsiteX26" fmla="*/ 550258 w 2572949"/>
              <a:gd name="connsiteY26" fmla="*/ 217690 h 246885"/>
              <a:gd name="connsiteX27" fmla="*/ 521063 w 2572949"/>
              <a:gd name="connsiteY27" fmla="*/ 246885 h 246885"/>
              <a:gd name="connsiteX28" fmla="*/ 491868 w 2572949"/>
              <a:gd name="connsiteY28" fmla="*/ 217690 h 246885"/>
              <a:gd name="connsiteX29" fmla="*/ 521063 w 2572949"/>
              <a:gd name="connsiteY29" fmla="*/ 188495 h 246885"/>
              <a:gd name="connsiteX30" fmla="*/ 2543754 w 2572949"/>
              <a:gd name="connsiteY30" fmla="*/ 0 h 246885"/>
              <a:gd name="connsiteX31" fmla="*/ 2572949 w 2572949"/>
              <a:gd name="connsiteY31" fmla="*/ 29195 h 246885"/>
              <a:gd name="connsiteX32" fmla="*/ 2543754 w 2572949"/>
              <a:gd name="connsiteY32" fmla="*/ 58390 h 246885"/>
              <a:gd name="connsiteX33" fmla="*/ 2514559 w 2572949"/>
              <a:gd name="connsiteY33" fmla="*/ 29195 h 246885"/>
              <a:gd name="connsiteX34" fmla="*/ 2543754 w 2572949"/>
              <a:gd name="connsiteY34" fmla="*/ 0 h 246885"/>
              <a:gd name="connsiteX35" fmla="*/ 2376200 w 2572949"/>
              <a:gd name="connsiteY35" fmla="*/ 0 h 246885"/>
              <a:gd name="connsiteX36" fmla="*/ 2405395 w 2572949"/>
              <a:gd name="connsiteY36" fmla="*/ 29195 h 246885"/>
              <a:gd name="connsiteX37" fmla="*/ 2376200 w 2572949"/>
              <a:gd name="connsiteY37" fmla="*/ 58390 h 246885"/>
              <a:gd name="connsiteX38" fmla="*/ 2347005 w 2572949"/>
              <a:gd name="connsiteY38" fmla="*/ 29195 h 246885"/>
              <a:gd name="connsiteX39" fmla="*/ 2376200 w 2572949"/>
              <a:gd name="connsiteY39" fmla="*/ 0 h 246885"/>
              <a:gd name="connsiteX40" fmla="*/ 2060771 w 2572949"/>
              <a:gd name="connsiteY40" fmla="*/ 0 h 246885"/>
              <a:gd name="connsiteX41" fmla="*/ 2089966 w 2572949"/>
              <a:gd name="connsiteY41" fmla="*/ 29195 h 246885"/>
              <a:gd name="connsiteX42" fmla="*/ 2060771 w 2572949"/>
              <a:gd name="connsiteY42" fmla="*/ 58390 h 246885"/>
              <a:gd name="connsiteX43" fmla="*/ 2031576 w 2572949"/>
              <a:gd name="connsiteY43" fmla="*/ 29195 h 246885"/>
              <a:gd name="connsiteX44" fmla="*/ 2060771 w 2572949"/>
              <a:gd name="connsiteY44" fmla="*/ 0 h 246885"/>
              <a:gd name="connsiteX45" fmla="*/ 1445776 w 2572949"/>
              <a:gd name="connsiteY45" fmla="*/ 0 h 246885"/>
              <a:gd name="connsiteX46" fmla="*/ 1474971 w 2572949"/>
              <a:gd name="connsiteY46" fmla="*/ 29195 h 246885"/>
              <a:gd name="connsiteX47" fmla="*/ 1445776 w 2572949"/>
              <a:gd name="connsiteY47" fmla="*/ 58390 h 246885"/>
              <a:gd name="connsiteX48" fmla="*/ 1416581 w 2572949"/>
              <a:gd name="connsiteY48" fmla="*/ 29195 h 246885"/>
              <a:gd name="connsiteX49" fmla="*/ 1445776 w 2572949"/>
              <a:gd name="connsiteY49" fmla="*/ 0 h 246885"/>
              <a:gd name="connsiteX50" fmla="*/ 1205237 w 2572949"/>
              <a:gd name="connsiteY50" fmla="*/ 0 h 246885"/>
              <a:gd name="connsiteX51" fmla="*/ 1234432 w 2572949"/>
              <a:gd name="connsiteY51" fmla="*/ 29195 h 246885"/>
              <a:gd name="connsiteX52" fmla="*/ 1205237 w 2572949"/>
              <a:gd name="connsiteY52" fmla="*/ 58390 h 246885"/>
              <a:gd name="connsiteX53" fmla="*/ 1176042 w 2572949"/>
              <a:gd name="connsiteY53" fmla="*/ 29195 h 246885"/>
              <a:gd name="connsiteX54" fmla="*/ 1205237 w 2572949"/>
              <a:gd name="connsiteY54" fmla="*/ 0 h 246885"/>
              <a:gd name="connsiteX55" fmla="*/ 896787 w 2572949"/>
              <a:gd name="connsiteY55" fmla="*/ 0 h 246885"/>
              <a:gd name="connsiteX56" fmla="*/ 925982 w 2572949"/>
              <a:gd name="connsiteY56" fmla="*/ 29195 h 246885"/>
              <a:gd name="connsiteX57" fmla="*/ 896787 w 2572949"/>
              <a:gd name="connsiteY57" fmla="*/ 58390 h 246885"/>
              <a:gd name="connsiteX58" fmla="*/ 867592 w 2572949"/>
              <a:gd name="connsiteY58" fmla="*/ 29195 h 246885"/>
              <a:gd name="connsiteX59" fmla="*/ 896787 w 2572949"/>
              <a:gd name="connsiteY59" fmla="*/ 0 h 246885"/>
              <a:gd name="connsiteX60" fmla="*/ 752084 w 2572949"/>
              <a:gd name="connsiteY60" fmla="*/ 0 h 246885"/>
              <a:gd name="connsiteX61" fmla="*/ 781279 w 2572949"/>
              <a:gd name="connsiteY61" fmla="*/ 29195 h 246885"/>
              <a:gd name="connsiteX62" fmla="*/ 752084 w 2572949"/>
              <a:gd name="connsiteY62" fmla="*/ 58390 h 246885"/>
              <a:gd name="connsiteX63" fmla="*/ 722889 w 2572949"/>
              <a:gd name="connsiteY63" fmla="*/ 29195 h 246885"/>
              <a:gd name="connsiteX64" fmla="*/ 752084 w 2572949"/>
              <a:gd name="connsiteY64" fmla="*/ 0 h 246885"/>
              <a:gd name="connsiteX65" fmla="*/ 607379 w 2572949"/>
              <a:gd name="connsiteY65" fmla="*/ 0 h 246885"/>
              <a:gd name="connsiteX66" fmla="*/ 636573 w 2572949"/>
              <a:gd name="connsiteY66" fmla="*/ 29195 h 246885"/>
              <a:gd name="connsiteX67" fmla="*/ 607379 w 2572949"/>
              <a:gd name="connsiteY67" fmla="*/ 58390 h 246885"/>
              <a:gd name="connsiteX68" fmla="*/ 578184 w 2572949"/>
              <a:gd name="connsiteY68" fmla="*/ 29195 h 246885"/>
              <a:gd name="connsiteX69" fmla="*/ 607379 w 2572949"/>
              <a:gd name="connsiteY69" fmla="*/ 0 h 246885"/>
              <a:gd name="connsiteX70" fmla="*/ 462674 w 2572949"/>
              <a:gd name="connsiteY70" fmla="*/ 0 h 246885"/>
              <a:gd name="connsiteX71" fmla="*/ 491869 w 2572949"/>
              <a:gd name="connsiteY71" fmla="*/ 29195 h 246885"/>
              <a:gd name="connsiteX72" fmla="*/ 462674 w 2572949"/>
              <a:gd name="connsiteY72" fmla="*/ 58390 h 246885"/>
              <a:gd name="connsiteX73" fmla="*/ 433479 w 2572949"/>
              <a:gd name="connsiteY73" fmla="*/ 29195 h 246885"/>
              <a:gd name="connsiteX74" fmla="*/ 462674 w 2572949"/>
              <a:gd name="connsiteY74" fmla="*/ 0 h 246885"/>
              <a:gd name="connsiteX75" fmla="*/ 173900 w 2572949"/>
              <a:gd name="connsiteY75" fmla="*/ 0 h 246885"/>
              <a:gd name="connsiteX76" fmla="*/ 203095 w 2572949"/>
              <a:gd name="connsiteY76" fmla="*/ 29195 h 246885"/>
              <a:gd name="connsiteX77" fmla="*/ 173900 w 2572949"/>
              <a:gd name="connsiteY77" fmla="*/ 58390 h 246885"/>
              <a:gd name="connsiteX78" fmla="*/ 144705 w 2572949"/>
              <a:gd name="connsiteY78" fmla="*/ 29195 h 246885"/>
              <a:gd name="connsiteX79" fmla="*/ 173900 w 2572949"/>
              <a:gd name="connsiteY79" fmla="*/ 0 h 246885"/>
              <a:gd name="connsiteX80" fmla="*/ 29195 w 2572949"/>
              <a:gd name="connsiteY80" fmla="*/ 0 h 246885"/>
              <a:gd name="connsiteX81" fmla="*/ 58390 w 2572949"/>
              <a:gd name="connsiteY81" fmla="*/ 29195 h 246885"/>
              <a:gd name="connsiteX82" fmla="*/ 29195 w 2572949"/>
              <a:gd name="connsiteY82" fmla="*/ 58390 h 246885"/>
              <a:gd name="connsiteX83" fmla="*/ 0 w 2572949"/>
              <a:gd name="connsiteY83" fmla="*/ 29195 h 246885"/>
              <a:gd name="connsiteX84" fmla="*/ 29195 w 2572949"/>
              <a:gd name="connsiteY84" fmla="*/ 0 h 246885"/>
            </a:gdLst>
            <a:ahLst/>
            <a:cxnLst/>
            <a:rect l="l" t="t" r="r" b="b"/>
            <a:pathLst>
              <a:path w="2572949" h="246885">
                <a:moveTo>
                  <a:pt x="1696471" y="188495"/>
                </a:moveTo>
                <a:cubicBezTo>
                  <a:pt x="1712972" y="188495"/>
                  <a:pt x="1725666" y="201189"/>
                  <a:pt x="1725666" y="217690"/>
                </a:cubicBezTo>
                <a:cubicBezTo>
                  <a:pt x="1725666" y="233556"/>
                  <a:pt x="1712337" y="246885"/>
                  <a:pt x="1696471" y="246885"/>
                </a:cubicBezTo>
                <a:cubicBezTo>
                  <a:pt x="1680605" y="246885"/>
                  <a:pt x="1667276" y="233556"/>
                  <a:pt x="1667276" y="217690"/>
                </a:cubicBezTo>
                <a:cubicBezTo>
                  <a:pt x="1667276" y="201823"/>
                  <a:pt x="1680605" y="188495"/>
                  <a:pt x="1696471" y="188495"/>
                </a:cubicBezTo>
                <a:close/>
                <a:moveTo>
                  <a:pt x="1243316" y="188495"/>
                </a:moveTo>
                <a:cubicBezTo>
                  <a:pt x="1259183" y="188495"/>
                  <a:pt x="1272511" y="201189"/>
                  <a:pt x="1272511" y="217690"/>
                </a:cubicBezTo>
                <a:cubicBezTo>
                  <a:pt x="1272511" y="233556"/>
                  <a:pt x="1259183" y="246885"/>
                  <a:pt x="1243316" y="246885"/>
                </a:cubicBezTo>
                <a:cubicBezTo>
                  <a:pt x="1227450" y="246885"/>
                  <a:pt x="1214121" y="233556"/>
                  <a:pt x="1214121" y="217690"/>
                </a:cubicBezTo>
                <a:cubicBezTo>
                  <a:pt x="1214121" y="201823"/>
                  <a:pt x="1227450" y="188495"/>
                  <a:pt x="1243316" y="188495"/>
                </a:cubicBezTo>
                <a:close/>
                <a:moveTo>
                  <a:pt x="1098612" y="188495"/>
                </a:moveTo>
                <a:cubicBezTo>
                  <a:pt x="1115113" y="188495"/>
                  <a:pt x="1127807" y="201189"/>
                  <a:pt x="1127807" y="217690"/>
                </a:cubicBezTo>
                <a:cubicBezTo>
                  <a:pt x="1127807" y="233556"/>
                  <a:pt x="1114478" y="246885"/>
                  <a:pt x="1098612" y="246885"/>
                </a:cubicBezTo>
                <a:cubicBezTo>
                  <a:pt x="1082745" y="246885"/>
                  <a:pt x="1069417" y="233556"/>
                  <a:pt x="1069417" y="217690"/>
                </a:cubicBezTo>
                <a:cubicBezTo>
                  <a:pt x="1069417" y="201823"/>
                  <a:pt x="1082745" y="188495"/>
                  <a:pt x="1098612" y="188495"/>
                </a:cubicBezTo>
                <a:close/>
                <a:moveTo>
                  <a:pt x="954542" y="188495"/>
                </a:moveTo>
                <a:cubicBezTo>
                  <a:pt x="970408" y="188495"/>
                  <a:pt x="983737" y="201189"/>
                  <a:pt x="983737" y="217690"/>
                </a:cubicBezTo>
                <a:cubicBezTo>
                  <a:pt x="983737" y="233556"/>
                  <a:pt x="970408" y="246885"/>
                  <a:pt x="954542" y="246885"/>
                </a:cubicBezTo>
                <a:cubicBezTo>
                  <a:pt x="938675" y="246885"/>
                  <a:pt x="925347" y="233556"/>
                  <a:pt x="925347" y="217690"/>
                </a:cubicBezTo>
                <a:cubicBezTo>
                  <a:pt x="925347" y="201823"/>
                  <a:pt x="938675" y="188495"/>
                  <a:pt x="954542" y="188495"/>
                </a:cubicBezTo>
                <a:close/>
                <a:moveTo>
                  <a:pt x="665134" y="188495"/>
                </a:moveTo>
                <a:cubicBezTo>
                  <a:pt x="681635" y="188495"/>
                  <a:pt x="694329" y="201189"/>
                  <a:pt x="694329" y="217690"/>
                </a:cubicBezTo>
                <a:cubicBezTo>
                  <a:pt x="694329" y="233556"/>
                  <a:pt x="681000" y="246885"/>
                  <a:pt x="665134" y="246885"/>
                </a:cubicBezTo>
                <a:cubicBezTo>
                  <a:pt x="649267" y="246885"/>
                  <a:pt x="635939" y="233556"/>
                  <a:pt x="635939" y="217690"/>
                </a:cubicBezTo>
                <a:cubicBezTo>
                  <a:pt x="635939" y="201823"/>
                  <a:pt x="649267" y="188495"/>
                  <a:pt x="665134" y="188495"/>
                </a:cubicBezTo>
                <a:close/>
                <a:moveTo>
                  <a:pt x="521063" y="188495"/>
                </a:moveTo>
                <a:cubicBezTo>
                  <a:pt x="536929" y="188495"/>
                  <a:pt x="550258" y="201189"/>
                  <a:pt x="550258" y="217690"/>
                </a:cubicBezTo>
                <a:cubicBezTo>
                  <a:pt x="550258" y="233556"/>
                  <a:pt x="536929" y="246885"/>
                  <a:pt x="521063" y="246885"/>
                </a:cubicBezTo>
                <a:cubicBezTo>
                  <a:pt x="505196" y="246885"/>
                  <a:pt x="491868" y="233556"/>
                  <a:pt x="491868" y="217690"/>
                </a:cubicBezTo>
                <a:cubicBezTo>
                  <a:pt x="491868" y="201823"/>
                  <a:pt x="505196" y="188495"/>
                  <a:pt x="521063" y="188495"/>
                </a:cubicBezTo>
                <a:close/>
                <a:moveTo>
                  <a:pt x="2543754" y="0"/>
                </a:moveTo>
                <a:cubicBezTo>
                  <a:pt x="2559620" y="0"/>
                  <a:pt x="2572949" y="12694"/>
                  <a:pt x="2572949" y="29195"/>
                </a:cubicBezTo>
                <a:cubicBezTo>
                  <a:pt x="2572949" y="45061"/>
                  <a:pt x="2559620" y="58390"/>
                  <a:pt x="2543754" y="58390"/>
                </a:cubicBezTo>
                <a:cubicBezTo>
                  <a:pt x="2527888" y="58390"/>
                  <a:pt x="2514559" y="45061"/>
                  <a:pt x="2514559" y="29195"/>
                </a:cubicBezTo>
                <a:cubicBezTo>
                  <a:pt x="2514559" y="13329"/>
                  <a:pt x="2527888" y="0"/>
                  <a:pt x="2543754" y="0"/>
                </a:cubicBezTo>
                <a:close/>
                <a:moveTo>
                  <a:pt x="2376200" y="0"/>
                </a:moveTo>
                <a:cubicBezTo>
                  <a:pt x="2392703" y="0"/>
                  <a:pt x="2405395" y="12694"/>
                  <a:pt x="2405395" y="29195"/>
                </a:cubicBezTo>
                <a:cubicBezTo>
                  <a:pt x="2405395" y="45061"/>
                  <a:pt x="2392067" y="58390"/>
                  <a:pt x="2376200" y="58390"/>
                </a:cubicBezTo>
                <a:cubicBezTo>
                  <a:pt x="2360334" y="58390"/>
                  <a:pt x="2347005" y="45061"/>
                  <a:pt x="2347005" y="29195"/>
                </a:cubicBezTo>
                <a:cubicBezTo>
                  <a:pt x="2347005" y="13329"/>
                  <a:pt x="2360334" y="0"/>
                  <a:pt x="2376200" y="0"/>
                </a:cubicBezTo>
                <a:close/>
                <a:moveTo>
                  <a:pt x="2060771" y="0"/>
                </a:moveTo>
                <a:cubicBezTo>
                  <a:pt x="2076637" y="0"/>
                  <a:pt x="2089966" y="12694"/>
                  <a:pt x="2089966" y="29195"/>
                </a:cubicBezTo>
                <a:cubicBezTo>
                  <a:pt x="2089966" y="45061"/>
                  <a:pt x="2076637" y="58390"/>
                  <a:pt x="2060771" y="58390"/>
                </a:cubicBezTo>
                <a:cubicBezTo>
                  <a:pt x="2044905" y="58390"/>
                  <a:pt x="2031576" y="45061"/>
                  <a:pt x="2031576" y="29195"/>
                </a:cubicBezTo>
                <a:cubicBezTo>
                  <a:pt x="2031576" y="13329"/>
                  <a:pt x="2044905" y="0"/>
                  <a:pt x="2060771" y="0"/>
                </a:cubicBezTo>
                <a:close/>
                <a:moveTo>
                  <a:pt x="1445776" y="0"/>
                </a:moveTo>
                <a:cubicBezTo>
                  <a:pt x="1461643" y="0"/>
                  <a:pt x="1474971" y="12694"/>
                  <a:pt x="1474971" y="29195"/>
                </a:cubicBezTo>
                <a:cubicBezTo>
                  <a:pt x="1474971" y="45061"/>
                  <a:pt x="1461643" y="58390"/>
                  <a:pt x="1445776" y="58390"/>
                </a:cubicBezTo>
                <a:cubicBezTo>
                  <a:pt x="1429910" y="58390"/>
                  <a:pt x="1416581" y="45061"/>
                  <a:pt x="1416581" y="29195"/>
                </a:cubicBezTo>
                <a:cubicBezTo>
                  <a:pt x="1416581" y="13329"/>
                  <a:pt x="1429910" y="0"/>
                  <a:pt x="1445776" y="0"/>
                </a:cubicBezTo>
                <a:close/>
                <a:moveTo>
                  <a:pt x="1205237" y="0"/>
                </a:moveTo>
                <a:cubicBezTo>
                  <a:pt x="1221104" y="0"/>
                  <a:pt x="1234432" y="12694"/>
                  <a:pt x="1234432" y="29195"/>
                </a:cubicBezTo>
                <a:cubicBezTo>
                  <a:pt x="1234432" y="45061"/>
                  <a:pt x="1221104" y="58390"/>
                  <a:pt x="1205237" y="58390"/>
                </a:cubicBezTo>
                <a:cubicBezTo>
                  <a:pt x="1189370" y="58390"/>
                  <a:pt x="1176042" y="45061"/>
                  <a:pt x="1176042" y="29195"/>
                </a:cubicBezTo>
                <a:cubicBezTo>
                  <a:pt x="1176042" y="13329"/>
                  <a:pt x="1189370" y="0"/>
                  <a:pt x="1205237" y="0"/>
                </a:cubicBezTo>
                <a:close/>
                <a:moveTo>
                  <a:pt x="896787" y="0"/>
                </a:moveTo>
                <a:cubicBezTo>
                  <a:pt x="912653" y="0"/>
                  <a:pt x="925982" y="12694"/>
                  <a:pt x="925982" y="29195"/>
                </a:cubicBezTo>
                <a:cubicBezTo>
                  <a:pt x="925982" y="45061"/>
                  <a:pt x="912653" y="58390"/>
                  <a:pt x="896787" y="58390"/>
                </a:cubicBezTo>
                <a:cubicBezTo>
                  <a:pt x="880920" y="58390"/>
                  <a:pt x="867592" y="45061"/>
                  <a:pt x="867592" y="29195"/>
                </a:cubicBezTo>
                <a:cubicBezTo>
                  <a:pt x="867592" y="13329"/>
                  <a:pt x="880920" y="0"/>
                  <a:pt x="896787" y="0"/>
                </a:cubicBezTo>
                <a:close/>
                <a:moveTo>
                  <a:pt x="752084" y="0"/>
                </a:moveTo>
                <a:cubicBezTo>
                  <a:pt x="767950" y="0"/>
                  <a:pt x="781279" y="12694"/>
                  <a:pt x="781279" y="29195"/>
                </a:cubicBezTo>
                <a:cubicBezTo>
                  <a:pt x="781279" y="45061"/>
                  <a:pt x="767950" y="58390"/>
                  <a:pt x="752084" y="58390"/>
                </a:cubicBezTo>
                <a:cubicBezTo>
                  <a:pt x="736217" y="58390"/>
                  <a:pt x="722889" y="45061"/>
                  <a:pt x="722889" y="29195"/>
                </a:cubicBezTo>
                <a:cubicBezTo>
                  <a:pt x="722889" y="13329"/>
                  <a:pt x="736217" y="0"/>
                  <a:pt x="752084" y="0"/>
                </a:cubicBezTo>
                <a:close/>
                <a:moveTo>
                  <a:pt x="607379" y="0"/>
                </a:moveTo>
                <a:cubicBezTo>
                  <a:pt x="623879" y="0"/>
                  <a:pt x="636573" y="12694"/>
                  <a:pt x="636573" y="29195"/>
                </a:cubicBezTo>
                <a:cubicBezTo>
                  <a:pt x="636573" y="45061"/>
                  <a:pt x="623245" y="58390"/>
                  <a:pt x="607379" y="58390"/>
                </a:cubicBezTo>
                <a:cubicBezTo>
                  <a:pt x="591512" y="58390"/>
                  <a:pt x="578184" y="45061"/>
                  <a:pt x="578184" y="29195"/>
                </a:cubicBezTo>
                <a:cubicBezTo>
                  <a:pt x="578184" y="13329"/>
                  <a:pt x="591512" y="0"/>
                  <a:pt x="607379" y="0"/>
                </a:cubicBezTo>
                <a:close/>
                <a:moveTo>
                  <a:pt x="462674" y="0"/>
                </a:moveTo>
                <a:cubicBezTo>
                  <a:pt x="479175" y="0"/>
                  <a:pt x="491869" y="12694"/>
                  <a:pt x="491869" y="29195"/>
                </a:cubicBezTo>
                <a:cubicBezTo>
                  <a:pt x="491869" y="45061"/>
                  <a:pt x="478540" y="58390"/>
                  <a:pt x="462674" y="58390"/>
                </a:cubicBezTo>
                <a:cubicBezTo>
                  <a:pt x="446807" y="58390"/>
                  <a:pt x="433479" y="45061"/>
                  <a:pt x="433479" y="29195"/>
                </a:cubicBezTo>
                <a:cubicBezTo>
                  <a:pt x="433479" y="13329"/>
                  <a:pt x="446807" y="0"/>
                  <a:pt x="462674" y="0"/>
                </a:cubicBezTo>
                <a:close/>
                <a:moveTo>
                  <a:pt x="173900" y="0"/>
                </a:moveTo>
                <a:cubicBezTo>
                  <a:pt x="189766" y="0"/>
                  <a:pt x="203095" y="12694"/>
                  <a:pt x="203095" y="29195"/>
                </a:cubicBezTo>
                <a:cubicBezTo>
                  <a:pt x="203095" y="45061"/>
                  <a:pt x="189766" y="58390"/>
                  <a:pt x="173900" y="58390"/>
                </a:cubicBezTo>
                <a:cubicBezTo>
                  <a:pt x="158033" y="58390"/>
                  <a:pt x="144705" y="45061"/>
                  <a:pt x="144705" y="29195"/>
                </a:cubicBezTo>
                <a:cubicBezTo>
                  <a:pt x="144705" y="13329"/>
                  <a:pt x="158033" y="0"/>
                  <a:pt x="173900" y="0"/>
                </a:cubicBezTo>
                <a:close/>
                <a:moveTo>
                  <a:pt x="29195" y="0"/>
                </a:moveTo>
                <a:cubicBezTo>
                  <a:pt x="45696" y="0"/>
                  <a:pt x="58390" y="12694"/>
                  <a:pt x="58390" y="29195"/>
                </a:cubicBezTo>
                <a:cubicBezTo>
                  <a:pt x="58390" y="45061"/>
                  <a:pt x="45061" y="58390"/>
                  <a:pt x="29195" y="58390"/>
                </a:cubicBezTo>
                <a:cubicBezTo>
                  <a:pt x="13328" y="58390"/>
                  <a:pt x="0" y="45061"/>
                  <a:pt x="0" y="29195"/>
                </a:cubicBezTo>
                <a:cubicBezTo>
                  <a:pt x="0" y="13329"/>
                  <a:pt x="13328" y="0"/>
                  <a:pt x="29195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4141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407065" y="3559881"/>
            <a:ext cx="546218" cy="1563323"/>
          </a:xfrm>
          <a:prstGeom prst="upArrow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10975502" y="1540378"/>
            <a:ext cx="395802" cy="1132821"/>
          </a:xfrm>
          <a:prstGeom prst="upArrow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11656064" y="4576989"/>
            <a:ext cx="277280" cy="793599"/>
          </a:xfrm>
          <a:prstGeom prst="upArrow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3985452" y="-943427"/>
            <a:ext cx="4221096" cy="4269014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91440" tIns="45720" rIns="91440" bIns="45720" rtlCol="0" anchor="b"/>
          <a:lstStyle/>
          <a:p>
            <a:pPr algn="ctr">
              <a:lnSpc>
                <a:spcPct val="100000"/>
              </a:lnSpc>
            </a:pPr>
            <a:r>
              <a:rPr kumimoji="1" lang="en-US" altLang="zh-CN" sz="13800">
                <a:ln w="19050">
                  <a:solidFill>
                    <a:srgbClr val="000000">
                      <a:alpha val="100000"/>
                    </a:srgbClr>
                  </a:solidFill>
                </a:ln>
                <a:gradFill>
                  <a:gsLst>
                    <a:gs pos="0">
                      <a:srgbClr val="99D232">
                        <a:alpha val="100000"/>
                      </a:srgbClr>
                    </a:gs>
                    <a:gs pos="83000">
                      <a:srgbClr val="99D232">
                        <a:alpha val="0"/>
                      </a:srgbClr>
                    </a:gs>
                  </a:gsLst>
                  <a:lin ang="5400000" scaled="0"/>
                </a:gradFill>
                <a:latin typeface="Source Han Sans CN Regular"/>
                <a:ea typeface="Source Han Sans CN Regular"/>
                <a:cs typeface="Source Han Sans CN Regular"/>
              </a:rPr>
              <a:t>06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2701414" y="2908300"/>
            <a:ext cx="6789173" cy="186556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30000"/>
              </a:lnSpc>
            </a:pPr>
            <a:r>
              <a:rPr kumimoji="1" lang="en-US" altLang="zh-CN" sz="4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Regular"/>
                <a:ea typeface="Source Han Sans CN Regular"/>
                <a:cs typeface="Source Han Sans CN Regular"/>
              </a:rPr>
              <a:t>面向伙伴的AI客服系统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709946" y="-357229"/>
            <a:ext cx="864854" cy="1551029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857974" y="535182"/>
            <a:ext cx="568799" cy="413406"/>
          </a:xfrm>
          <a:custGeom>
            <a:avLst/>
            <a:gdLst/>
            <a:ahLst/>
            <a:cxnLst/>
            <a:rect l="l" t="t" r="r" b="b"/>
            <a:pathLst>
              <a:path w="537267" h="390488">
                <a:moveTo>
                  <a:pt x="474259" y="272460"/>
                </a:moveTo>
                <a:cubicBezTo>
                  <a:pt x="461854" y="272289"/>
                  <a:pt x="453511" y="275831"/>
                  <a:pt x="449231" y="283086"/>
                </a:cubicBezTo>
                <a:cubicBezTo>
                  <a:pt x="444952" y="290341"/>
                  <a:pt x="442960" y="302334"/>
                  <a:pt x="443255" y="319065"/>
                </a:cubicBezTo>
                <a:cubicBezTo>
                  <a:pt x="442960" y="335947"/>
                  <a:pt x="444952" y="347890"/>
                  <a:pt x="449231" y="354895"/>
                </a:cubicBezTo>
                <a:cubicBezTo>
                  <a:pt x="453511" y="361900"/>
                  <a:pt x="461854" y="365292"/>
                  <a:pt x="474259" y="365071"/>
                </a:cubicBezTo>
                <a:cubicBezTo>
                  <a:pt x="486761" y="365292"/>
                  <a:pt x="495162" y="361900"/>
                  <a:pt x="499462" y="354895"/>
                </a:cubicBezTo>
                <a:cubicBezTo>
                  <a:pt x="503763" y="347890"/>
                  <a:pt x="505763" y="335947"/>
                  <a:pt x="505463" y="319065"/>
                </a:cubicBezTo>
                <a:cubicBezTo>
                  <a:pt x="505763" y="302334"/>
                  <a:pt x="503763" y="290341"/>
                  <a:pt x="499462" y="283086"/>
                </a:cubicBezTo>
                <a:cubicBezTo>
                  <a:pt x="495162" y="275831"/>
                  <a:pt x="486761" y="272289"/>
                  <a:pt x="474259" y="272460"/>
                </a:cubicBezTo>
                <a:close/>
                <a:moveTo>
                  <a:pt x="178984" y="272460"/>
                </a:moveTo>
                <a:cubicBezTo>
                  <a:pt x="166579" y="272289"/>
                  <a:pt x="158236" y="275831"/>
                  <a:pt x="153956" y="283086"/>
                </a:cubicBezTo>
                <a:cubicBezTo>
                  <a:pt x="149677" y="290341"/>
                  <a:pt x="147685" y="302334"/>
                  <a:pt x="147980" y="319065"/>
                </a:cubicBezTo>
                <a:cubicBezTo>
                  <a:pt x="147685" y="335947"/>
                  <a:pt x="149677" y="347890"/>
                  <a:pt x="153956" y="354895"/>
                </a:cubicBezTo>
                <a:cubicBezTo>
                  <a:pt x="158236" y="361900"/>
                  <a:pt x="166579" y="365292"/>
                  <a:pt x="178984" y="365071"/>
                </a:cubicBezTo>
                <a:cubicBezTo>
                  <a:pt x="191486" y="365292"/>
                  <a:pt x="199887" y="361900"/>
                  <a:pt x="204188" y="354895"/>
                </a:cubicBezTo>
                <a:cubicBezTo>
                  <a:pt x="208488" y="347890"/>
                  <a:pt x="210488" y="335947"/>
                  <a:pt x="210188" y="319065"/>
                </a:cubicBezTo>
                <a:cubicBezTo>
                  <a:pt x="210488" y="302334"/>
                  <a:pt x="208488" y="290341"/>
                  <a:pt x="204188" y="283086"/>
                </a:cubicBezTo>
                <a:cubicBezTo>
                  <a:pt x="199887" y="275831"/>
                  <a:pt x="191486" y="272289"/>
                  <a:pt x="178984" y="272460"/>
                </a:cubicBezTo>
                <a:close/>
                <a:moveTo>
                  <a:pt x="15002" y="249657"/>
                </a:moveTo>
                <a:lnTo>
                  <a:pt x="45406" y="249657"/>
                </a:lnTo>
                <a:lnTo>
                  <a:pt x="45406" y="362071"/>
                </a:lnTo>
                <a:lnTo>
                  <a:pt x="100613" y="362071"/>
                </a:lnTo>
                <a:lnTo>
                  <a:pt x="100613" y="388474"/>
                </a:lnTo>
                <a:lnTo>
                  <a:pt x="15002" y="388474"/>
                </a:lnTo>
                <a:close/>
                <a:moveTo>
                  <a:pt x="474259" y="247656"/>
                </a:moveTo>
                <a:cubicBezTo>
                  <a:pt x="487883" y="247490"/>
                  <a:pt x="499374" y="249468"/>
                  <a:pt x="508730" y="253591"/>
                </a:cubicBezTo>
                <a:cubicBezTo>
                  <a:pt x="518087" y="257713"/>
                  <a:pt x="525177" y="264981"/>
                  <a:pt x="530000" y="275393"/>
                </a:cubicBezTo>
                <a:cubicBezTo>
                  <a:pt x="534822" y="285806"/>
                  <a:pt x="537245" y="300363"/>
                  <a:pt x="537267" y="319065"/>
                </a:cubicBezTo>
                <a:cubicBezTo>
                  <a:pt x="537245" y="337768"/>
                  <a:pt x="534822" y="352325"/>
                  <a:pt x="530000" y="362737"/>
                </a:cubicBezTo>
                <a:cubicBezTo>
                  <a:pt x="525177" y="373150"/>
                  <a:pt x="518087" y="380417"/>
                  <a:pt x="508730" y="384540"/>
                </a:cubicBezTo>
                <a:cubicBezTo>
                  <a:pt x="499374" y="388663"/>
                  <a:pt x="487883" y="390641"/>
                  <a:pt x="474259" y="390474"/>
                </a:cubicBezTo>
                <a:cubicBezTo>
                  <a:pt x="460824" y="390641"/>
                  <a:pt x="449423" y="388663"/>
                  <a:pt x="440055" y="384540"/>
                </a:cubicBezTo>
                <a:cubicBezTo>
                  <a:pt x="430687" y="380417"/>
                  <a:pt x="423553" y="373150"/>
                  <a:pt x="418652" y="362737"/>
                </a:cubicBezTo>
                <a:cubicBezTo>
                  <a:pt x="413752" y="352325"/>
                  <a:pt x="411285" y="337768"/>
                  <a:pt x="411251" y="319065"/>
                </a:cubicBezTo>
                <a:cubicBezTo>
                  <a:pt x="411285" y="300363"/>
                  <a:pt x="413752" y="285806"/>
                  <a:pt x="418652" y="275393"/>
                </a:cubicBezTo>
                <a:cubicBezTo>
                  <a:pt x="423553" y="264981"/>
                  <a:pt x="430687" y="257713"/>
                  <a:pt x="440055" y="253591"/>
                </a:cubicBezTo>
                <a:cubicBezTo>
                  <a:pt x="449423" y="249468"/>
                  <a:pt x="460824" y="247490"/>
                  <a:pt x="474259" y="247656"/>
                </a:cubicBezTo>
                <a:close/>
                <a:moveTo>
                  <a:pt x="337785" y="247656"/>
                </a:moveTo>
                <a:cubicBezTo>
                  <a:pt x="344682" y="247665"/>
                  <a:pt x="351541" y="248098"/>
                  <a:pt x="358363" y="248957"/>
                </a:cubicBezTo>
                <a:cubicBezTo>
                  <a:pt x="365184" y="249815"/>
                  <a:pt x="370793" y="251049"/>
                  <a:pt x="375190" y="252657"/>
                </a:cubicBezTo>
                <a:lnTo>
                  <a:pt x="375190" y="279260"/>
                </a:lnTo>
                <a:cubicBezTo>
                  <a:pt x="369931" y="277364"/>
                  <a:pt x="364297" y="275956"/>
                  <a:pt x="358288" y="275035"/>
                </a:cubicBezTo>
                <a:cubicBezTo>
                  <a:pt x="352279" y="274114"/>
                  <a:pt x="346245" y="273656"/>
                  <a:pt x="340185" y="273660"/>
                </a:cubicBezTo>
                <a:cubicBezTo>
                  <a:pt x="326938" y="273351"/>
                  <a:pt x="317178" y="276518"/>
                  <a:pt x="310907" y="283161"/>
                </a:cubicBezTo>
                <a:cubicBezTo>
                  <a:pt x="304635" y="289803"/>
                  <a:pt x="301526" y="301772"/>
                  <a:pt x="301581" y="319065"/>
                </a:cubicBezTo>
                <a:cubicBezTo>
                  <a:pt x="301536" y="331218"/>
                  <a:pt x="302736" y="340629"/>
                  <a:pt x="305181" y="347299"/>
                </a:cubicBezTo>
                <a:cubicBezTo>
                  <a:pt x="307626" y="353969"/>
                  <a:pt x="311582" y="358594"/>
                  <a:pt x="317049" y="361174"/>
                </a:cubicBezTo>
                <a:cubicBezTo>
                  <a:pt x="322517" y="363755"/>
                  <a:pt x="329762" y="364987"/>
                  <a:pt x="338785" y="364871"/>
                </a:cubicBezTo>
                <a:cubicBezTo>
                  <a:pt x="341565" y="364884"/>
                  <a:pt x="344157" y="364809"/>
                  <a:pt x="346561" y="364646"/>
                </a:cubicBezTo>
                <a:cubicBezTo>
                  <a:pt x="348966" y="364484"/>
                  <a:pt x="351308" y="364159"/>
                  <a:pt x="353587" y="363671"/>
                </a:cubicBezTo>
                <a:lnTo>
                  <a:pt x="353587" y="333667"/>
                </a:lnTo>
                <a:lnTo>
                  <a:pt x="329984" y="333667"/>
                </a:lnTo>
                <a:lnTo>
                  <a:pt x="329984" y="308264"/>
                </a:lnTo>
                <a:lnTo>
                  <a:pt x="381791" y="308264"/>
                </a:lnTo>
                <a:lnTo>
                  <a:pt x="381791" y="384274"/>
                </a:lnTo>
                <a:cubicBezTo>
                  <a:pt x="376452" y="386020"/>
                  <a:pt x="369827" y="387478"/>
                  <a:pt x="361913" y="388649"/>
                </a:cubicBezTo>
                <a:cubicBezTo>
                  <a:pt x="354000" y="389820"/>
                  <a:pt x="345624" y="390428"/>
                  <a:pt x="336785" y="390474"/>
                </a:cubicBezTo>
                <a:cubicBezTo>
                  <a:pt x="322528" y="390671"/>
                  <a:pt x="310304" y="388811"/>
                  <a:pt x="300114" y="384896"/>
                </a:cubicBezTo>
                <a:cubicBezTo>
                  <a:pt x="289924" y="380981"/>
                  <a:pt x="282100" y="373831"/>
                  <a:pt x="276644" y="363449"/>
                </a:cubicBezTo>
                <a:cubicBezTo>
                  <a:pt x="271188" y="353066"/>
                  <a:pt x="268432" y="338271"/>
                  <a:pt x="268376" y="319065"/>
                </a:cubicBezTo>
                <a:cubicBezTo>
                  <a:pt x="268437" y="301308"/>
                  <a:pt x="271250" y="287195"/>
                  <a:pt x="276815" y="276727"/>
                </a:cubicBezTo>
                <a:cubicBezTo>
                  <a:pt x="282379" y="266259"/>
                  <a:pt x="290334" y="258769"/>
                  <a:pt x="300677" y="254257"/>
                </a:cubicBezTo>
                <a:cubicBezTo>
                  <a:pt x="311020" y="249746"/>
                  <a:pt x="323390" y="247545"/>
                  <a:pt x="337785" y="247656"/>
                </a:cubicBezTo>
                <a:close/>
                <a:moveTo>
                  <a:pt x="178984" y="247656"/>
                </a:moveTo>
                <a:cubicBezTo>
                  <a:pt x="192608" y="247490"/>
                  <a:pt x="204099" y="249468"/>
                  <a:pt x="213455" y="253591"/>
                </a:cubicBezTo>
                <a:cubicBezTo>
                  <a:pt x="222812" y="257713"/>
                  <a:pt x="229902" y="264981"/>
                  <a:pt x="234725" y="275393"/>
                </a:cubicBezTo>
                <a:cubicBezTo>
                  <a:pt x="239547" y="285806"/>
                  <a:pt x="241970" y="300363"/>
                  <a:pt x="241992" y="319065"/>
                </a:cubicBezTo>
                <a:cubicBezTo>
                  <a:pt x="241970" y="337768"/>
                  <a:pt x="239547" y="352325"/>
                  <a:pt x="234725" y="362737"/>
                </a:cubicBezTo>
                <a:cubicBezTo>
                  <a:pt x="229902" y="373150"/>
                  <a:pt x="222812" y="380417"/>
                  <a:pt x="213455" y="384540"/>
                </a:cubicBezTo>
                <a:cubicBezTo>
                  <a:pt x="204099" y="388663"/>
                  <a:pt x="192608" y="390641"/>
                  <a:pt x="178984" y="390474"/>
                </a:cubicBezTo>
                <a:cubicBezTo>
                  <a:pt x="165549" y="390641"/>
                  <a:pt x="154148" y="388663"/>
                  <a:pt x="144780" y="384540"/>
                </a:cubicBezTo>
                <a:cubicBezTo>
                  <a:pt x="135412" y="380417"/>
                  <a:pt x="128278" y="373150"/>
                  <a:pt x="123377" y="362737"/>
                </a:cubicBezTo>
                <a:cubicBezTo>
                  <a:pt x="118477" y="352325"/>
                  <a:pt x="116010" y="337768"/>
                  <a:pt x="115976" y="319065"/>
                </a:cubicBezTo>
                <a:cubicBezTo>
                  <a:pt x="116010" y="300363"/>
                  <a:pt x="118477" y="285806"/>
                  <a:pt x="123377" y="275393"/>
                </a:cubicBezTo>
                <a:cubicBezTo>
                  <a:pt x="128278" y="264981"/>
                  <a:pt x="135412" y="257713"/>
                  <a:pt x="144780" y="253591"/>
                </a:cubicBezTo>
                <a:cubicBezTo>
                  <a:pt x="154148" y="249468"/>
                  <a:pt x="165549" y="247490"/>
                  <a:pt x="178984" y="247656"/>
                </a:cubicBezTo>
                <a:close/>
                <a:moveTo>
                  <a:pt x="421729" y="13608"/>
                </a:moveTo>
                <a:lnTo>
                  <a:pt x="421729" y="71215"/>
                </a:lnTo>
                <a:lnTo>
                  <a:pt x="438931" y="71215"/>
                </a:lnTo>
                <a:cubicBezTo>
                  <a:pt x="449042" y="71205"/>
                  <a:pt x="456957" y="70514"/>
                  <a:pt x="462675" y="69141"/>
                </a:cubicBezTo>
                <a:cubicBezTo>
                  <a:pt x="468393" y="67768"/>
                  <a:pt x="472455" y="64973"/>
                  <a:pt x="474862" y="60755"/>
                </a:cubicBezTo>
                <a:cubicBezTo>
                  <a:pt x="477268" y="56537"/>
                  <a:pt x="478560" y="50156"/>
                  <a:pt x="478736" y="41612"/>
                </a:cubicBezTo>
                <a:cubicBezTo>
                  <a:pt x="478678" y="30406"/>
                  <a:pt x="475694" y="22913"/>
                  <a:pt x="469785" y="19134"/>
                </a:cubicBezTo>
                <a:cubicBezTo>
                  <a:pt x="463876" y="15354"/>
                  <a:pt x="453591" y="13512"/>
                  <a:pt x="438931" y="13608"/>
                </a:cubicBezTo>
                <a:close/>
                <a:moveTo>
                  <a:pt x="186909" y="11608"/>
                </a:moveTo>
                <a:cubicBezTo>
                  <a:pt x="175218" y="11787"/>
                  <a:pt x="166130" y="13829"/>
                  <a:pt x="159646" y="17735"/>
                </a:cubicBezTo>
                <a:cubicBezTo>
                  <a:pt x="153163" y="21640"/>
                  <a:pt x="148624" y="27935"/>
                  <a:pt x="146030" y="36618"/>
                </a:cubicBezTo>
                <a:cubicBezTo>
                  <a:pt x="143436" y="45302"/>
                  <a:pt x="142127" y="56901"/>
                  <a:pt x="142104" y="71415"/>
                </a:cubicBezTo>
                <a:cubicBezTo>
                  <a:pt x="141770" y="93160"/>
                  <a:pt x="144837" y="108628"/>
                  <a:pt x="151305" y="117821"/>
                </a:cubicBezTo>
                <a:cubicBezTo>
                  <a:pt x="157772" y="127014"/>
                  <a:pt x="169640" y="131481"/>
                  <a:pt x="186909" y="131223"/>
                </a:cubicBezTo>
                <a:cubicBezTo>
                  <a:pt x="198601" y="131059"/>
                  <a:pt x="207688" y="129076"/>
                  <a:pt x="214172" y="125274"/>
                </a:cubicBezTo>
                <a:cubicBezTo>
                  <a:pt x="220655" y="121472"/>
                  <a:pt x="225194" y="115237"/>
                  <a:pt x="227788" y="106568"/>
                </a:cubicBezTo>
                <a:cubicBezTo>
                  <a:pt x="230382" y="97899"/>
                  <a:pt x="231691" y="86181"/>
                  <a:pt x="231715" y="71415"/>
                </a:cubicBezTo>
                <a:cubicBezTo>
                  <a:pt x="231691" y="56835"/>
                  <a:pt x="230382" y="45191"/>
                  <a:pt x="227788" y="36485"/>
                </a:cubicBezTo>
                <a:cubicBezTo>
                  <a:pt x="225194" y="27779"/>
                  <a:pt x="220655" y="21484"/>
                  <a:pt x="214172" y="17601"/>
                </a:cubicBezTo>
                <a:cubicBezTo>
                  <a:pt x="207688" y="13718"/>
                  <a:pt x="198601" y="11720"/>
                  <a:pt x="186909" y="11608"/>
                </a:cubicBezTo>
                <a:close/>
                <a:moveTo>
                  <a:pt x="408527" y="2007"/>
                </a:moveTo>
                <a:lnTo>
                  <a:pt x="439131" y="2007"/>
                </a:lnTo>
                <a:cubicBezTo>
                  <a:pt x="452492" y="2051"/>
                  <a:pt x="462997" y="3251"/>
                  <a:pt x="470646" y="5607"/>
                </a:cubicBezTo>
                <a:cubicBezTo>
                  <a:pt x="478295" y="7963"/>
                  <a:pt x="483733" y="12008"/>
                  <a:pt x="486959" y="17742"/>
                </a:cubicBezTo>
                <a:cubicBezTo>
                  <a:pt x="490186" y="23476"/>
                  <a:pt x="491845" y="31433"/>
                  <a:pt x="491938" y="41612"/>
                </a:cubicBezTo>
                <a:cubicBezTo>
                  <a:pt x="492009" y="53596"/>
                  <a:pt x="489717" y="62681"/>
                  <a:pt x="485062" y="68865"/>
                </a:cubicBezTo>
                <a:cubicBezTo>
                  <a:pt x="480407" y="75049"/>
                  <a:pt x="472964" y="79033"/>
                  <a:pt x="462734" y="80817"/>
                </a:cubicBezTo>
                <a:lnTo>
                  <a:pt x="505139" y="140824"/>
                </a:lnTo>
                <a:lnTo>
                  <a:pt x="489337" y="140824"/>
                </a:lnTo>
                <a:lnTo>
                  <a:pt x="449132" y="82417"/>
                </a:lnTo>
                <a:cubicBezTo>
                  <a:pt x="448224" y="82513"/>
                  <a:pt x="446990" y="82571"/>
                  <a:pt x="445432" y="82592"/>
                </a:cubicBezTo>
                <a:cubicBezTo>
                  <a:pt x="443873" y="82613"/>
                  <a:pt x="442040" y="82621"/>
                  <a:pt x="439931" y="82617"/>
                </a:cubicBezTo>
                <a:lnTo>
                  <a:pt x="421729" y="82617"/>
                </a:lnTo>
                <a:lnTo>
                  <a:pt x="421729" y="140824"/>
                </a:lnTo>
                <a:lnTo>
                  <a:pt x="408527" y="140824"/>
                </a:lnTo>
                <a:close/>
                <a:moveTo>
                  <a:pt x="274377" y="2007"/>
                </a:moveTo>
                <a:lnTo>
                  <a:pt x="287579" y="2007"/>
                </a:lnTo>
                <a:lnTo>
                  <a:pt x="287579" y="92218"/>
                </a:lnTo>
                <a:cubicBezTo>
                  <a:pt x="287408" y="106961"/>
                  <a:pt x="290150" y="117179"/>
                  <a:pt x="295805" y="122872"/>
                </a:cubicBezTo>
                <a:cubicBezTo>
                  <a:pt x="301460" y="128564"/>
                  <a:pt x="311053" y="131281"/>
                  <a:pt x="324583" y="131023"/>
                </a:cubicBezTo>
                <a:cubicBezTo>
                  <a:pt x="338752" y="131281"/>
                  <a:pt x="348620" y="128564"/>
                  <a:pt x="354187" y="122872"/>
                </a:cubicBezTo>
                <a:cubicBezTo>
                  <a:pt x="359755" y="117179"/>
                  <a:pt x="362422" y="106961"/>
                  <a:pt x="362188" y="92218"/>
                </a:cubicBezTo>
                <a:lnTo>
                  <a:pt x="362188" y="2007"/>
                </a:lnTo>
                <a:lnTo>
                  <a:pt x="375190" y="2007"/>
                </a:lnTo>
                <a:lnTo>
                  <a:pt x="375190" y="96218"/>
                </a:lnTo>
                <a:cubicBezTo>
                  <a:pt x="375223" y="112512"/>
                  <a:pt x="371056" y="124380"/>
                  <a:pt x="362688" y="131823"/>
                </a:cubicBezTo>
                <a:cubicBezTo>
                  <a:pt x="354321" y="139266"/>
                  <a:pt x="341552" y="142933"/>
                  <a:pt x="324383" y="142824"/>
                </a:cubicBezTo>
                <a:cubicBezTo>
                  <a:pt x="307248" y="142970"/>
                  <a:pt x="294613" y="139378"/>
                  <a:pt x="286479" y="132048"/>
                </a:cubicBezTo>
                <a:cubicBezTo>
                  <a:pt x="278344" y="124718"/>
                  <a:pt x="274311" y="112775"/>
                  <a:pt x="274377" y="96218"/>
                </a:cubicBezTo>
                <a:close/>
                <a:moveTo>
                  <a:pt x="0" y="2007"/>
                </a:moveTo>
                <a:lnTo>
                  <a:pt x="15202" y="2007"/>
                </a:lnTo>
                <a:lnTo>
                  <a:pt x="55207" y="67215"/>
                </a:lnTo>
                <a:lnTo>
                  <a:pt x="56407" y="67215"/>
                </a:lnTo>
                <a:lnTo>
                  <a:pt x="95812" y="2007"/>
                </a:lnTo>
                <a:lnTo>
                  <a:pt x="110614" y="2007"/>
                </a:lnTo>
                <a:lnTo>
                  <a:pt x="61808" y="79416"/>
                </a:lnTo>
                <a:lnTo>
                  <a:pt x="61808" y="140824"/>
                </a:lnTo>
                <a:lnTo>
                  <a:pt x="48406" y="140824"/>
                </a:lnTo>
                <a:lnTo>
                  <a:pt x="48406" y="79616"/>
                </a:lnTo>
                <a:close/>
                <a:moveTo>
                  <a:pt x="186909" y="6"/>
                </a:moveTo>
                <a:cubicBezTo>
                  <a:pt x="200290" y="-123"/>
                  <a:pt x="211311" y="2003"/>
                  <a:pt x="219972" y="6385"/>
                </a:cubicBezTo>
                <a:cubicBezTo>
                  <a:pt x="228634" y="10767"/>
                  <a:pt x="235062" y="18183"/>
                  <a:pt x="239256" y="28632"/>
                </a:cubicBezTo>
                <a:cubicBezTo>
                  <a:pt x="243451" y="39082"/>
                  <a:pt x="245537" y="53343"/>
                  <a:pt x="245516" y="71415"/>
                </a:cubicBezTo>
                <a:cubicBezTo>
                  <a:pt x="245537" y="89488"/>
                  <a:pt x="243451" y="103749"/>
                  <a:pt x="239256" y="114198"/>
                </a:cubicBezTo>
                <a:cubicBezTo>
                  <a:pt x="235062" y="124648"/>
                  <a:pt x="228634" y="132064"/>
                  <a:pt x="219972" y="136446"/>
                </a:cubicBezTo>
                <a:cubicBezTo>
                  <a:pt x="211311" y="140828"/>
                  <a:pt x="200290" y="142954"/>
                  <a:pt x="186909" y="142824"/>
                </a:cubicBezTo>
                <a:cubicBezTo>
                  <a:pt x="173284" y="142776"/>
                  <a:pt x="162174" y="140605"/>
                  <a:pt x="153579" y="136312"/>
                </a:cubicBezTo>
                <a:cubicBezTo>
                  <a:pt x="144984" y="132019"/>
                  <a:pt x="138645" y="124692"/>
                  <a:pt x="134562" y="114332"/>
                </a:cubicBezTo>
                <a:cubicBezTo>
                  <a:pt x="130479" y="103971"/>
                  <a:pt x="128392" y="89666"/>
                  <a:pt x="128302" y="71415"/>
                </a:cubicBezTo>
                <a:cubicBezTo>
                  <a:pt x="128273" y="53343"/>
                  <a:pt x="130330" y="39082"/>
                  <a:pt x="134473" y="28632"/>
                </a:cubicBezTo>
                <a:cubicBezTo>
                  <a:pt x="138615" y="18183"/>
                  <a:pt x="145014" y="10767"/>
                  <a:pt x="153668" y="6385"/>
                </a:cubicBezTo>
                <a:cubicBezTo>
                  <a:pt x="162322" y="2003"/>
                  <a:pt x="173402" y="-123"/>
                  <a:pt x="186909" y="6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cap="sq">
            <a:noFill/>
          </a:ln>
          <a:effectLst/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rcRect l="11330" t="6922" r="11330" b="15455"/>
          <a:stretch>
            <a:fillRect/>
          </a:stretch>
        </p:blipFill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6832879"/>
              <a:gd name="connsiteX1" fmla="*/ 12192000 w 12192000"/>
              <a:gd name="connsiteY1" fmla="*/ 0 h 6832879"/>
              <a:gd name="connsiteX2" fmla="*/ 12192000 w 12192000"/>
              <a:gd name="connsiteY2" fmla="*/ 6832879 h 6832879"/>
              <a:gd name="connsiteX3" fmla="*/ 0 w 12192000"/>
              <a:gd name="connsiteY3" fmla="*/ 6832879 h 6832879"/>
            </a:gdLst>
            <a:ahLst/>
            <a:cxnLst/>
            <a:rect l="l" t="t" r="r" b="b"/>
            <a:pathLst>
              <a:path w="12192000" h="6832879">
                <a:moveTo>
                  <a:pt x="0" y="0"/>
                </a:moveTo>
                <a:lnTo>
                  <a:pt x="12192000" y="0"/>
                </a:lnTo>
                <a:lnTo>
                  <a:pt x="12192000" y="6832879"/>
                </a:lnTo>
                <a:lnTo>
                  <a:pt x="0" y="683287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252753" y="221343"/>
            <a:ext cx="11686495" cy="6415314"/>
          </a:xfrm>
          <a:prstGeom prst="roundRect">
            <a:avLst>
              <a:gd name="adj" fmla="val 3741"/>
            </a:avLst>
          </a:prstGeom>
          <a:gradFill>
            <a:gsLst>
              <a:gs pos="0">
                <a:schemeClr val="bg1"/>
              </a:gs>
              <a:gs pos="100000">
                <a:schemeClr val="accent1">
                  <a:lumMod val="10000"/>
                  <a:lumOff val="90000"/>
                  <a:alpha val="90000"/>
                </a:schemeClr>
              </a:gs>
            </a:gsLst>
            <a:lin ang="5400000" scaled="0"/>
          </a:gradFill>
          <a:ln w="25400" cap="sq">
            <a:noFill/>
            <a:miter/>
          </a:ln>
          <a:effectLst>
            <a:outerShdw blurRad="127000" algn="ctr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11379200" y="6045200"/>
            <a:ext cx="812800" cy="812800"/>
          </a:xfrm>
          <a:prstGeom prst="rect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flipH="1">
            <a:off x="11579576" y="6245577"/>
            <a:ext cx="412049" cy="412047"/>
          </a:xfrm>
          <a:prstGeom prst="star5">
            <a:avLst/>
          </a:prstGeom>
          <a:solidFill>
            <a:schemeClr val="bg1"/>
          </a:solidFill>
          <a:ln w="254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4469650" y="1536871"/>
            <a:ext cx="3240000" cy="4190658"/>
          </a:xfrm>
          <a:prstGeom prst="rect">
            <a:avLst/>
          </a:prstGeom>
          <a:solidFill>
            <a:schemeClr val="accent1"/>
          </a:solidFill>
          <a:ln w="3175" cap="sq">
            <a:solidFill>
              <a:schemeClr val="accent1"/>
            </a:solidFill>
          </a:ln>
          <a:effectLst>
            <a:outerShdw blurRad="190500" sx="102000" sy="102000" algn="ctr" rotWithShape="0">
              <a:schemeClr val="accent1">
                <a:alpha val="10000"/>
              </a:schemeClr>
            </a:outerShdw>
          </a:effectLst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8278900" y="1912034"/>
            <a:ext cx="3240000" cy="3464510"/>
          </a:xfrm>
          <a:prstGeom prst="rect">
            <a:avLst/>
          </a:prstGeom>
          <a:solidFill>
            <a:schemeClr val="bg1"/>
          </a:solidFill>
          <a:ln w="3175" cap="sq">
            <a:solidFill>
              <a:schemeClr val="accent1"/>
            </a:solidFill>
          </a:ln>
          <a:effectLst>
            <a:outerShdw blurRad="190500" sx="102000" sy="102000" algn="ctr" rotWithShape="0">
              <a:schemeClr val="bg1">
                <a:lumMod val="65000"/>
                <a:alpha val="10000"/>
              </a:schemeClr>
            </a:outerShdw>
          </a:effectLst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660400" y="1905780"/>
            <a:ext cx="3240000" cy="3464510"/>
          </a:xfrm>
          <a:prstGeom prst="rect">
            <a:avLst/>
          </a:prstGeom>
          <a:solidFill>
            <a:schemeClr val="bg1"/>
          </a:solidFill>
          <a:ln w="3175" cap="sq">
            <a:solidFill>
              <a:schemeClr val="accent1"/>
            </a:solidFill>
          </a:ln>
          <a:effectLst>
            <a:outerShdw blurRad="190500" sx="102000" sy="102000" algn="ctr" rotWithShape="0">
              <a:schemeClr val="bg1">
                <a:lumMod val="65000"/>
                <a:alpha val="10000"/>
              </a:schemeClr>
            </a:outerShdw>
          </a:effectLst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9" name="标题 1"/>
          <p:cNvCxnSpPr/>
          <p:nvPr/>
        </p:nvCxnSpPr>
        <p:spPr>
          <a:xfrm>
            <a:off x="660400" y="1915940"/>
            <a:ext cx="3240000" cy="0"/>
          </a:xfrm>
          <a:prstGeom prst="line">
            <a:avLst/>
          </a:prstGeom>
          <a:noFill/>
          <a:ln w="50800" cap="sq">
            <a:solidFill>
              <a:schemeClr val="accent1"/>
            </a:solidFill>
            <a:miter/>
          </a:ln>
        </p:spPr>
      </p:cxnSp>
      <p:cxnSp>
        <p:nvCxnSpPr>
          <p:cNvPr id="10" name="标题 1"/>
          <p:cNvCxnSpPr/>
          <p:nvPr/>
        </p:nvCxnSpPr>
        <p:spPr>
          <a:xfrm flipV="1">
            <a:off x="8278900" y="1887856"/>
            <a:ext cx="3240000" cy="34339"/>
          </a:xfrm>
          <a:prstGeom prst="line">
            <a:avLst/>
          </a:prstGeom>
          <a:noFill/>
          <a:ln w="50800" cap="sq">
            <a:solidFill>
              <a:schemeClr val="accent1"/>
            </a:solidFill>
            <a:miter/>
          </a:ln>
        </p:spPr>
      </p:cxnSp>
      <p:sp>
        <p:nvSpPr>
          <p:cNvPr id="11" name="标题 1"/>
          <p:cNvSpPr txBox="1"/>
          <p:nvPr/>
        </p:nvSpPr>
        <p:spPr>
          <a:xfrm>
            <a:off x="5755118" y="2251766"/>
            <a:ext cx="669064" cy="669064"/>
          </a:xfrm>
          <a:prstGeom prst="ellipse">
            <a:avLst/>
          </a:prstGeom>
          <a:solidFill>
            <a:schemeClr val="bg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9564368" y="2167541"/>
            <a:ext cx="669064" cy="669064"/>
          </a:xfrm>
          <a:prstGeom prst="ellipse">
            <a:avLst/>
          </a:prstGeom>
          <a:solidFill>
            <a:schemeClr val="bg1">
              <a:lumMod val="95000"/>
            </a:schemeClr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1945868" y="2167541"/>
            <a:ext cx="669064" cy="669064"/>
          </a:xfrm>
          <a:prstGeom prst="ellipse">
            <a:avLst/>
          </a:prstGeom>
          <a:solidFill>
            <a:schemeClr val="bg1">
              <a:lumMod val="95000"/>
            </a:schemeClr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4649650" y="3009730"/>
            <a:ext cx="2880000" cy="5692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操作指导与方案生成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4649650" y="3642090"/>
            <a:ext cx="2880000" cy="20527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提供结构化、步骤化的操作指引和解决方案。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8458900" y="2925505"/>
            <a:ext cx="2880000" cy="5692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多模态交互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5900646" y="2420828"/>
            <a:ext cx="378008" cy="330940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ahLst/>
            <a:cxnLst/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8458900" y="3557865"/>
            <a:ext cx="2880000" cy="141452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结合图片、短视频等多媒体形式，提供直观操作演示。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9733402" y="2313069"/>
            <a:ext cx="330996" cy="378008"/>
          </a:xfrm>
          <a:custGeom>
            <a:avLst/>
            <a:gdLst>
              <a:gd name="connsiteX0" fmla="*/ 1449958 w 1449958"/>
              <a:gd name="connsiteY0" fmla="*/ 669913 h 1655898"/>
              <a:gd name="connsiteX1" fmla="*/ 1449586 w 1449958"/>
              <a:gd name="connsiteY1" fmla="*/ 666192 h 1655898"/>
              <a:gd name="connsiteX2" fmla="*/ 1449586 w 1449958"/>
              <a:gd name="connsiteY2" fmla="*/ 665634 h 1655898"/>
              <a:gd name="connsiteX3" fmla="*/ 1448098 w 1449958"/>
              <a:gd name="connsiteY3" fmla="*/ 658006 h 1655898"/>
              <a:gd name="connsiteX4" fmla="*/ 1445307 w 1449958"/>
              <a:gd name="connsiteY4" fmla="*/ 650379 h 1655898"/>
              <a:gd name="connsiteX5" fmla="*/ 1443633 w 1449958"/>
              <a:gd name="connsiteY5" fmla="*/ 646844 h 1655898"/>
              <a:gd name="connsiteX6" fmla="*/ 1441772 w 1449958"/>
              <a:gd name="connsiteY6" fmla="*/ 643496 h 1655898"/>
              <a:gd name="connsiteX7" fmla="*/ 1441400 w 1449958"/>
              <a:gd name="connsiteY7" fmla="*/ 643124 h 1655898"/>
              <a:gd name="connsiteX8" fmla="*/ 1439354 w 1449958"/>
              <a:gd name="connsiteY8" fmla="*/ 640147 h 1655898"/>
              <a:gd name="connsiteX9" fmla="*/ 1439168 w 1449958"/>
              <a:gd name="connsiteY9" fmla="*/ 639775 h 1655898"/>
              <a:gd name="connsiteX10" fmla="*/ 1436936 w 1449958"/>
              <a:gd name="connsiteY10" fmla="*/ 636798 h 1655898"/>
              <a:gd name="connsiteX11" fmla="*/ 1436378 w 1449958"/>
              <a:gd name="connsiteY11" fmla="*/ 636240 h 1655898"/>
              <a:gd name="connsiteX12" fmla="*/ 1433773 w 1449958"/>
              <a:gd name="connsiteY12" fmla="*/ 633450 h 1655898"/>
              <a:gd name="connsiteX13" fmla="*/ 816136 w 1449958"/>
              <a:gd name="connsiteY13" fmla="*/ 15813 h 1655898"/>
              <a:gd name="connsiteX14" fmla="*/ 813346 w 1449958"/>
              <a:gd name="connsiteY14" fmla="*/ 13208 h 1655898"/>
              <a:gd name="connsiteX15" fmla="*/ 812788 w 1449958"/>
              <a:gd name="connsiteY15" fmla="*/ 12650 h 1655898"/>
              <a:gd name="connsiteX16" fmla="*/ 809997 w 1449958"/>
              <a:gd name="connsiteY16" fmla="*/ 10418 h 1655898"/>
              <a:gd name="connsiteX17" fmla="*/ 809625 w 1449958"/>
              <a:gd name="connsiteY17" fmla="*/ 10232 h 1655898"/>
              <a:gd name="connsiteX18" fmla="*/ 806834 w 1449958"/>
              <a:gd name="connsiteY18" fmla="*/ 8372 h 1655898"/>
              <a:gd name="connsiteX19" fmla="*/ 806276 w 1449958"/>
              <a:gd name="connsiteY19" fmla="*/ 8000 h 1655898"/>
              <a:gd name="connsiteX20" fmla="*/ 802928 w 1449958"/>
              <a:gd name="connsiteY20" fmla="*/ 6139 h 1655898"/>
              <a:gd name="connsiteX21" fmla="*/ 802742 w 1449958"/>
              <a:gd name="connsiteY21" fmla="*/ 6139 h 1655898"/>
              <a:gd name="connsiteX22" fmla="*/ 799207 w 1449958"/>
              <a:gd name="connsiteY22" fmla="*/ 4465 h 1655898"/>
              <a:gd name="connsiteX23" fmla="*/ 799021 w 1449958"/>
              <a:gd name="connsiteY23" fmla="*/ 4465 h 1655898"/>
              <a:gd name="connsiteX24" fmla="*/ 791580 w 1449958"/>
              <a:gd name="connsiteY24" fmla="*/ 1860 h 1655898"/>
              <a:gd name="connsiteX25" fmla="*/ 791394 w 1449958"/>
              <a:gd name="connsiteY25" fmla="*/ 1860 h 1655898"/>
              <a:gd name="connsiteX26" fmla="*/ 783766 w 1449958"/>
              <a:gd name="connsiteY26" fmla="*/ 372 h 1655898"/>
              <a:gd name="connsiteX27" fmla="*/ 783022 w 1449958"/>
              <a:gd name="connsiteY27" fmla="*/ 372 h 1655898"/>
              <a:gd name="connsiteX28" fmla="*/ 779301 w 1449958"/>
              <a:gd name="connsiteY28" fmla="*/ 0 h 1655898"/>
              <a:gd name="connsiteX29" fmla="*/ 261751 w 1449958"/>
              <a:gd name="connsiteY29" fmla="*/ 0 h 1655898"/>
              <a:gd name="connsiteX30" fmla="*/ 0 w 1449958"/>
              <a:gd name="connsiteY30" fmla="*/ 261751 h 1655898"/>
              <a:gd name="connsiteX31" fmla="*/ 0 w 1449958"/>
              <a:gd name="connsiteY31" fmla="*/ 1394148 h 1655898"/>
              <a:gd name="connsiteX32" fmla="*/ 261751 w 1449958"/>
              <a:gd name="connsiteY32" fmla="*/ 1655899 h 1655898"/>
              <a:gd name="connsiteX33" fmla="*/ 1188207 w 1449958"/>
              <a:gd name="connsiteY33" fmla="*/ 1655899 h 1655898"/>
              <a:gd name="connsiteX34" fmla="*/ 1449958 w 1449958"/>
              <a:gd name="connsiteY34" fmla="*/ 1394148 h 1655898"/>
              <a:gd name="connsiteX35" fmla="*/ 1449958 w 1449958"/>
              <a:gd name="connsiteY35" fmla="*/ 672889 h 1655898"/>
              <a:gd name="connsiteX36" fmla="*/ 1449958 w 1449958"/>
              <a:gd name="connsiteY36" fmla="*/ 669913 h 1655898"/>
              <a:gd name="connsiteX37" fmla="*/ 832321 w 1449958"/>
              <a:gd name="connsiteY37" fmla="*/ 466948 h 1655898"/>
              <a:gd name="connsiteX38" fmla="*/ 832321 w 1449958"/>
              <a:gd name="connsiteY38" fmla="*/ 189942 h 1655898"/>
              <a:gd name="connsiteX39" fmla="*/ 1259458 w 1449958"/>
              <a:gd name="connsiteY39" fmla="*/ 617079 h 1655898"/>
              <a:gd name="connsiteX40" fmla="*/ 982452 w 1449958"/>
              <a:gd name="connsiteY40" fmla="*/ 617079 h 1655898"/>
              <a:gd name="connsiteX41" fmla="*/ 832321 w 1449958"/>
              <a:gd name="connsiteY41" fmla="*/ 466948 h 1655898"/>
              <a:gd name="connsiteX42" fmla="*/ 1338337 w 1449958"/>
              <a:gd name="connsiteY42" fmla="*/ 1393403 h 1655898"/>
              <a:gd name="connsiteX43" fmla="*/ 1188207 w 1449958"/>
              <a:gd name="connsiteY43" fmla="*/ 1543534 h 1655898"/>
              <a:gd name="connsiteX44" fmla="*/ 261751 w 1449958"/>
              <a:gd name="connsiteY44" fmla="*/ 1543534 h 1655898"/>
              <a:gd name="connsiteX45" fmla="*/ 111621 w 1449958"/>
              <a:gd name="connsiteY45" fmla="*/ 1393403 h 1655898"/>
              <a:gd name="connsiteX46" fmla="*/ 111621 w 1449958"/>
              <a:gd name="connsiteY46" fmla="*/ 261007 h 1655898"/>
              <a:gd name="connsiteX47" fmla="*/ 261751 w 1449958"/>
              <a:gd name="connsiteY47" fmla="*/ 110877 h 1655898"/>
              <a:gd name="connsiteX48" fmla="*/ 720700 w 1449958"/>
              <a:gd name="connsiteY48" fmla="*/ 110877 h 1655898"/>
              <a:gd name="connsiteX49" fmla="*/ 720700 w 1449958"/>
              <a:gd name="connsiteY49" fmla="*/ 466948 h 1655898"/>
              <a:gd name="connsiteX50" fmla="*/ 982452 w 1449958"/>
              <a:gd name="connsiteY50" fmla="*/ 728700 h 1655898"/>
              <a:gd name="connsiteX51" fmla="*/ 1338523 w 1449958"/>
              <a:gd name="connsiteY51" fmla="*/ 728700 h 1655898"/>
              <a:gd name="connsiteX52" fmla="*/ 1338523 w 1449958"/>
              <a:gd name="connsiteY52" fmla="*/ 1393403 h 1655898"/>
            </a:gdLst>
            <a:ahLst/>
            <a:cxnLst/>
            <a:rect l="l" t="t" r="r" b="b"/>
            <a:pathLst>
              <a:path w="1449958" h="1655898">
                <a:moveTo>
                  <a:pt x="1449958" y="669913"/>
                </a:moveTo>
                <a:cubicBezTo>
                  <a:pt x="1449958" y="668610"/>
                  <a:pt x="1449772" y="667308"/>
                  <a:pt x="1449586" y="666192"/>
                </a:cubicBezTo>
                <a:lnTo>
                  <a:pt x="1449586" y="665634"/>
                </a:lnTo>
                <a:cubicBezTo>
                  <a:pt x="1449214" y="663029"/>
                  <a:pt x="1448656" y="660425"/>
                  <a:pt x="1448098" y="658006"/>
                </a:cubicBezTo>
                <a:cubicBezTo>
                  <a:pt x="1447354" y="655402"/>
                  <a:pt x="1446423" y="652797"/>
                  <a:pt x="1445307" y="650379"/>
                </a:cubicBezTo>
                <a:cubicBezTo>
                  <a:pt x="1444749" y="649077"/>
                  <a:pt x="1444191" y="647960"/>
                  <a:pt x="1443633" y="646844"/>
                </a:cubicBezTo>
                <a:cubicBezTo>
                  <a:pt x="1443075" y="645728"/>
                  <a:pt x="1442331" y="644612"/>
                  <a:pt x="1441772" y="643496"/>
                </a:cubicBezTo>
                <a:cubicBezTo>
                  <a:pt x="1441587" y="643310"/>
                  <a:pt x="1441587" y="643124"/>
                  <a:pt x="1441400" y="643124"/>
                </a:cubicBezTo>
                <a:cubicBezTo>
                  <a:pt x="1440842" y="642193"/>
                  <a:pt x="1440098" y="641077"/>
                  <a:pt x="1439354" y="640147"/>
                </a:cubicBezTo>
                <a:cubicBezTo>
                  <a:pt x="1439354" y="640147"/>
                  <a:pt x="1439168" y="639961"/>
                  <a:pt x="1439168" y="639775"/>
                </a:cubicBezTo>
                <a:cubicBezTo>
                  <a:pt x="1438424" y="638845"/>
                  <a:pt x="1437680" y="637729"/>
                  <a:pt x="1436936" y="636798"/>
                </a:cubicBezTo>
                <a:lnTo>
                  <a:pt x="1436378" y="636240"/>
                </a:lnTo>
                <a:cubicBezTo>
                  <a:pt x="1435633" y="635310"/>
                  <a:pt x="1434703" y="634380"/>
                  <a:pt x="1433773" y="633450"/>
                </a:cubicBezTo>
                <a:lnTo>
                  <a:pt x="816136" y="15813"/>
                </a:lnTo>
                <a:cubicBezTo>
                  <a:pt x="815206" y="14883"/>
                  <a:pt x="814276" y="14139"/>
                  <a:pt x="813346" y="13208"/>
                </a:cubicBezTo>
                <a:lnTo>
                  <a:pt x="812788" y="12650"/>
                </a:lnTo>
                <a:lnTo>
                  <a:pt x="809997" y="10418"/>
                </a:lnTo>
                <a:cubicBezTo>
                  <a:pt x="809811" y="10418"/>
                  <a:pt x="809811" y="10232"/>
                  <a:pt x="809625" y="10232"/>
                </a:cubicBezTo>
                <a:cubicBezTo>
                  <a:pt x="808695" y="9488"/>
                  <a:pt x="807765" y="8930"/>
                  <a:pt x="806834" y="8372"/>
                </a:cubicBezTo>
                <a:cubicBezTo>
                  <a:pt x="806649" y="8186"/>
                  <a:pt x="806462" y="8186"/>
                  <a:pt x="806276" y="8000"/>
                </a:cubicBezTo>
                <a:cubicBezTo>
                  <a:pt x="805160" y="7255"/>
                  <a:pt x="804044" y="6697"/>
                  <a:pt x="802928" y="6139"/>
                </a:cubicBezTo>
                <a:lnTo>
                  <a:pt x="802742" y="6139"/>
                </a:lnTo>
                <a:cubicBezTo>
                  <a:pt x="801626" y="5581"/>
                  <a:pt x="800509" y="5023"/>
                  <a:pt x="799207" y="4465"/>
                </a:cubicBezTo>
                <a:lnTo>
                  <a:pt x="799021" y="4465"/>
                </a:lnTo>
                <a:cubicBezTo>
                  <a:pt x="796603" y="3349"/>
                  <a:pt x="793998" y="2418"/>
                  <a:pt x="791580" y="1860"/>
                </a:cubicBezTo>
                <a:lnTo>
                  <a:pt x="791394" y="1860"/>
                </a:lnTo>
                <a:cubicBezTo>
                  <a:pt x="788975" y="1116"/>
                  <a:pt x="786371" y="744"/>
                  <a:pt x="783766" y="372"/>
                </a:cubicBezTo>
                <a:lnTo>
                  <a:pt x="783022" y="372"/>
                </a:lnTo>
                <a:cubicBezTo>
                  <a:pt x="781720" y="186"/>
                  <a:pt x="780604" y="186"/>
                  <a:pt x="779301" y="0"/>
                </a:cubicBezTo>
                <a:lnTo>
                  <a:pt x="261751" y="0"/>
                </a:lnTo>
                <a:cubicBezTo>
                  <a:pt x="117388" y="0"/>
                  <a:pt x="0" y="117388"/>
                  <a:pt x="0" y="261751"/>
                </a:cubicBezTo>
                <a:lnTo>
                  <a:pt x="0" y="1394148"/>
                </a:lnTo>
                <a:cubicBezTo>
                  <a:pt x="0" y="1538511"/>
                  <a:pt x="117388" y="1655899"/>
                  <a:pt x="261751" y="1655899"/>
                </a:cubicBezTo>
                <a:lnTo>
                  <a:pt x="1188207" y="1655899"/>
                </a:lnTo>
                <a:cubicBezTo>
                  <a:pt x="1332570" y="1655899"/>
                  <a:pt x="1449958" y="1538511"/>
                  <a:pt x="1449958" y="1394148"/>
                </a:cubicBezTo>
                <a:lnTo>
                  <a:pt x="1449958" y="672889"/>
                </a:lnTo>
                <a:lnTo>
                  <a:pt x="1449958" y="669913"/>
                </a:lnTo>
                <a:close/>
                <a:moveTo>
                  <a:pt x="832321" y="466948"/>
                </a:moveTo>
                <a:lnTo>
                  <a:pt x="832321" y="189942"/>
                </a:lnTo>
                <a:lnTo>
                  <a:pt x="1259458" y="617079"/>
                </a:lnTo>
                <a:lnTo>
                  <a:pt x="982452" y="617079"/>
                </a:lnTo>
                <a:cubicBezTo>
                  <a:pt x="899666" y="617079"/>
                  <a:pt x="832321" y="549734"/>
                  <a:pt x="832321" y="466948"/>
                </a:cubicBezTo>
                <a:close/>
                <a:moveTo>
                  <a:pt x="1338337" y="1393403"/>
                </a:moveTo>
                <a:cubicBezTo>
                  <a:pt x="1338337" y="1476189"/>
                  <a:pt x="1270992" y="1543534"/>
                  <a:pt x="1188207" y="1543534"/>
                </a:cubicBezTo>
                <a:lnTo>
                  <a:pt x="261751" y="1543534"/>
                </a:lnTo>
                <a:cubicBezTo>
                  <a:pt x="178966" y="1543534"/>
                  <a:pt x="111621" y="1476189"/>
                  <a:pt x="111621" y="1393403"/>
                </a:cubicBezTo>
                <a:lnTo>
                  <a:pt x="111621" y="261007"/>
                </a:lnTo>
                <a:cubicBezTo>
                  <a:pt x="111621" y="178222"/>
                  <a:pt x="178966" y="110877"/>
                  <a:pt x="261751" y="110877"/>
                </a:cubicBezTo>
                <a:lnTo>
                  <a:pt x="720700" y="110877"/>
                </a:lnTo>
                <a:lnTo>
                  <a:pt x="720700" y="466948"/>
                </a:lnTo>
                <a:cubicBezTo>
                  <a:pt x="720700" y="611312"/>
                  <a:pt x="838088" y="728700"/>
                  <a:pt x="982452" y="728700"/>
                </a:cubicBezTo>
                <a:lnTo>
                  <a:pt x="1338523" y="728700"/>
                </a:lnTo>
                <a:lnTo>
                  <a:pt x="1338523" y="1393403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840400" y="2925505"/>
            <a:ext cx="2880000" cy="5692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智能问答与理解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840400" y="3557865"/>
            <a:ext cx="2880000" cy="141452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基于NLP技术，精准理解伙伴描述的复杂问题。</a:t>
            </a: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>
            <a:off x="2091395" y="2319166"/>
            <a:ext cx="378010" cy="365814"/>
          </a:xfrm>
          <a:custGeom>
            <a:avLst/>
            <a:gdLst>
              <a:gd name="connsiteX0" fmla="*/ 695958 w 1660735"/>
              <a:gd name="connsiteY0" fmla="*/ 752512 h 1607157"/>
              <a:gd name="connsiteX1" fmla="*/ 376349 w 1660735"/>
              <a:gd name="connsiteY1" fmla="*/ 752512 h 1607157"/>
              <a:gd name="connsiteX2" fmla="*/ 110505 w 1660735"/>
              <a:gd name="connsiteY2" fmla="*/ 642007 h 1607157"/>
              <a:gd name="connsiteX3" fmla="*/ 0 w 1660735"/>
              <a:gd name="connsiteY3" fmla="*/ 376349 h 1607157"/>
              <a:gd name="connsiteX4" fmla="*/ 110505 w 1660735"/>
              <a:gd name="connsiteY4" fmla="*/ 110505 h 1607157"/>
              <a:gd name="connsiteX5" fmla="*/ 376349 w 1660735"/>
              <a:gd name="connsiteY5" fmla="*/ 0 h 1607157"/>
              <a:gd name="connsiteX6" fmla="*/ 642193 w 1660735"/>
              <a:gd name="connsiteY6" fmla="*/ 110505 h 1607157"/>
              <a:gd name="connsiteX7" fmla="*/ 752698 w 1660735"/>
              <a:gd name="connsiteY7" fmla="*/ 376349 h 1607157"/>
              <a:gd name="connsiteX8" fmla="*/ 752698 w 1660735"/>
              <a:gd name="connsiteY8" fmla="*/ 695958 h 1607157"/>
              <a:gd name="connsiteX9" fmla="*/ 695958 w 1660735"/>
              <a:gd name="connsiteY9" fmla="*/ 752512 h 1607157"/>
              <a:gd name="connsiteX10" fmla="*/ 376349 w 1660735"/>
              <a:gd name="connsiteY10" fmla="*/ 111621 h 1607157"/>
              <a:gd name="connsiteX11" fmla="*/ 111621 w 1660735"/>
              <a:gd name="connsiteY11" fmla="*/ 376349 h 1607157"/>
              <a:gd name="connsiteX12" fmla="*/ 376349 w 1660735"/>
              <a:gd name="connsiteY12" fmla="*/ 641077 h 1607157"/>
              <a:gd name="connsiteX13" fmla="*/ 641077 w 1660735"/>
              <a:gd name="connsiteY13" fmla="*/ 641077 h 1607157"/>
              <a:gd name="connsiteX14" fmla="*/ 641077 w 1660735"/>
              <a:gd name="connsiteY14" fmla="*/ 376349 h 1607157"/>
              <a:gd name="connsiteX15" fmla="*/ 376349 w 1660735"/>
              <a:gd name="connsiteY15" fmla="*/ 111621 h 1607157"/>
              <a:gd name="connsiteX16" fmla="*/ 1284201 w 1660735"/>
              <a:gd name="connsiteY16" fmla="*/ 752512 h 1607157"/>
              <a:gd name="connsiteX17" fmla="*/ 964592 w 1660735"/>
              <a:gd name="connsiteY17" fmla="*/ 752512 h 1607157"/>
              <a:gd name="connsiteX18" fmla="*/ 908038 w 1660735"/>
              <a:gd name="connsiteY18" fmla="*/ 695958 h 1607157"/>
              <a:gd name="connsiteX19" fmla="*/ 908038 w 1660735"/>
              <a:gd name="connsiteY19" fmla="*/ 376349 h 1607157"/>
              <a:gd name="connsiteX20" fmla="*/ 1018543 w 1660735"/>
              <a:gd name="connsiteY20" fmla="*/ 110505 h 1607157"/>
              <a:gd name="connsiteX21" fmla="*/ 1284387 w 1660735"/>
              <a:gd name="connsiteY21" fmla="*/ 0 h 1607157"/>
              <a:gd name="connsiteX22" fmla="*/ 1550231 w 1660735"/>
              <a:gd name="connsiteY22" fmla="*/ 110505 h 1607157"/>
              <a:gd name="connsiteX23" fmla="*/ 1660736 w 1660735"/>
              <a:gd name="connsiteY23" fmla="*/ 376349 h 1607157"/>
              <a:gd name="connsiteX24" fmla="*/ 1550231 w 1660735"/>
              <a:gd name="connsiteY24" fmla="*/ 642193 h 1607157"/>
              <a:gd name="connsiteX25" fmla="*/ 1284201 w 1660735"/>
              <a:gd name="connsiteY25" fmla="*/ 752512 h 1607157"/>
              <a:gd name="connsiteX26" fmla="*/ 1019659 w 1660735"/>
              <a:gd name="connsiteY26" fmla="*/ 640891 h 1607157"/>
              <a:gd name="connsiteX27" fmla="*/ 1284387 w 1660735"/>
              <a:gd name="connsiteY27" fmla="*/ 640891 h 1607157"/>
              <a:gd name="connsiteX28" fmla="*/ 1549115 w 1660735"/>
              <a:gd name="connsiteY28" fmla="*/ 376163 h 1607157"/>
              <a:gd name="connsiteX29" fmla="*/ 1284387 w 1660735"/>
              <a:gd name="connsiteY29" fmla="*/ 111435 h 1607157"/>
              <a:gd name="connsiteX30" fmla="*/ 1019659 w 1660735"/>
              <a:gd name="connsiteY30" fmla="*/ 376163 h 1607157"/>
              <a:gd name="connsiteX31" fmla="*/ 1019659 w 1660735"/>
              <a:gd name="connsiteY31" fmla="*/ 640891 h 1607157"/>
              <a:gd name="connsiteX32" fmla="*/ 376349 w 1660735"/>
              <a:gd name="connsiteY32" fmla="*/ 1607158 h 1607157"/>
              <a:gd name="connsiteX33" fmla="*/ 110505 w 1660735"/>
              <a:gd name="connsiteY33" fmla="*/ 1496653 h 1607157"/>
              <a:gd name="connsiteX34" fmla="*/ 0 w 1660735"/>
              <a:gd name="connsiteY34" fmla="*/ 1230809 h 1607157"/>
              <a:gd name="connsiteX35" fmla="*/ 110505 w 1660735"/>
              <a:gd name="connsiteY35" fmla="*/ 964964 h 1607157"/>
              <a:gd name="connsiteX36" fmla="*/ 376349 w 1660735"/>
              <a:gd name="connsiteY36" fmla="*/ 854459 h 1607157"/>
              <a:gd name="connsiteX37" fmla="*/ 695958 w 1660735"/>
              <a:gd name="connsiteY37" fmla="*/ 854459 h 1607157"/>
              <a:gd name="connsiteX38" fmla="*/ 752512 w 1660735"/>
              <a:gd name="connsiteY38" fmla="*/ 911014 h 1607157"/>
              <a:gd name="connsiteX39" fmla="*/ 752512 w 1660735"/>
              <a:gd name="connsiteY39" fmla="*/ 1230623 h 1607157"/>
              <a:gd name="connsiteX40" fmla="*/ 642007 w 1660735"/>
              <a:gd name="connsiteY40" fmla="*/ 1496467 h 1607157"/>
              <a:gd name="connsiteX41" fmla="*/ 376349 w 1660735"/>
              <a:gd name="connsiteY41" fmla="*/ 1607158 h 1607157"/>
              <a:gd name="connsiteX42" fmla="*/ 376349 w 1660735"/>
              <a:gd name="connsiteY42" fmla="*/ 966267 h 1607157"/>
              <a:gd name="connsiteX43" fmla="*/ 111621 w 1660735"/>
              <a:gd name="connsiteY43" fmla="*/ 1230809 h 1607157"/>
              <a:gd name="connsiteX44" fmla="*/ 376349 w 1660735"/>
              <a:gd name="connsiteY44" fmla="*/ 1495537 h 1607157"/>
              <a:gd name="connsiteX45" fmla="*/ 641077 w 1660735"/>
              <a:gd name="connsiteY45" fmla="*/ 1230809 h 1607157"/>
              <a:gd name="connsiteX46" fmla="*/ 641077 w 1660735"/>
              <a:gd name="connsiteY46" fmla="*/ 966267 h 1607157"/>
              <a:gd name="connsiteX47" fmla="*/ 376349 w 1660735"/>
              <a:gd name="connsiteY47" fmla="*/ 966267 h 1607157"/>
              <a:gd name="connsiteX48" fmla="*/ 1284201 w 1660735"/>
              <a:gd name="connsiteY48" fmla="*/ 1607158 h 1607157"/>
              <a:gd name="connsiteX49" fmla="*/ 1018357 w 1660735"/>
              <a:gd name="connsiteY49" fmla="*/ 1496653 h 1607157"/>
              <a:gd name="connsiteX50" fmla="*/ 907852 w 1660735"/>
              <a:gd name="connsiteY50" fmla="*/ 1230809 h 1607157"/>
              <a:gd name="connsiteX51" fmla="*/ 907852 w 1660735"/>
              <a:gd name="connsiteY51" fmla="*/ 911200 h 1607157"/>
              <a:gd name="connsiteX52" fmla="*/ 964406 w 1660735"/>
              <a:gd name="connsiteY52" fmla="*/ 854646 h 1607157"/>
              <a:gd name="connsiteX53" fmla="*/ 1284015 w 1660735"/>
              <a:gd name="connsiteY53" fmla="*/ 854646 h 1607157"/>
              <a:gd name="connsiteX54" fmla="*/ 1549859 w 1660735"/>
              <a:gd name="connsiteY54" fmla="*/ 965150 h 1607157"/>
              <a:gd name="connsiteX55" fmla="*/ 1660364 w 1660735"/>
              <a:gd name="connsiteY55" fmla="*/ 1230995 h 1607157"/>
              <a:gd name="connsiteX56" fmla="*/ 1550045 w 1660735"/>
              <a:gd name="connsiteY56" fmla="*/ 1496653 h 1607157"/>
              <a:gd name="connsiteX57" fmla="*/ 1284201 w 1660735"/>
              <a:gd name="connsiteY57" fmla="*/ 1607158 h 1607157"/>
              <a:gd name="connsiteX58" fmla="*/ 1019659 w 1660735"/>
              <a:gd name="connsiteY58" fmla="*/ 966267 h 1607157"/>
              <a:gd name="connsiteX59" fmla="*/ 1019659 w 1660735"/>
              <a:gd name="connsiteY59" fmla="*/ 1230995 h 1607157"/>
              <a:gd name="connsiteX60" fmla="*/ 1284387 w 1660735"/>
              <a:gd name="connsiteY60" fmla="*/ 1495723 h 1607157"/>
              <a:gd name="connsiteX61" fmla="*/ 1549115 w 1660735"/>
              <a:gd name="connsiteY61" fmla="*/ 1230995 h 1607157"/>
              <a:gd name="connsiteX62" fmla="*/ 1284387 w 1660735"/>
              <a:gd name="connsiteY62" fmla="*/ 966267 h 1607157"/>
              <a:gd name="connsiteX63" fmla="*/ 1019659 w 1660735"/>
              <a:gd name="connsiteY63" fmla="*/ 966267 h 1607157"/>
            </a:gdLst>
            <a:ahLst/>
            <a:cxnLst/>
            <a:rect l="l" t="t" r="r" b="b"/>
            <a:pathLst>
              <a:path w="1660735" h="1607157">
                <a:moveTo>
                  <a:pt x="695958" y="752512"/>
                </a:moveTo>
                <a:lnTo>
                  <a:pt x="376349" y="752512"/>
                </a:lnTo>
                <a:cubicBezTo>
                  <a:pt x="276262" y="752512"/>
                  <a:pt x="181756" y="713259"/>
                  <a:pt x="110505" y="642007"/>
                </a:cubicBezTo>
                <a:cubicBezTo>
                  <a:pt x="39253" y="570756"/>
                  <a:pt x="0" y="476436"/>
                  <a:pt x="0" y="376349"/>
                </a:cubicBezTo>
                <a:cubicBezTo>
                  <a:pt x="0" y="276262"/>
                  <a:pt x="39253" y="181756"/>
                  <a:pt x="110505" y="110505"/>
                </a:cubicBezTo>
                <a:cubicBezTo>
                  <a:pt x="181756" y="39253"/>
                  <a:pt x="276076" y="0"/>
                  <a:pt x="376349" y="0"/>
                </a:cubicBezTo>
                <a:cubicBezTo>
                  <a:pt x="476436" y="0"/>
                  <a:pt x="570942" y="39253"/>
                  <a:pt x="642193" y="110505"/>
                </a:cubicBezTo>
                <a:cubicBezTo>
                  <a:pt x="713445" y="181756"/>
                  <a:pt x="752698" y="276076"/>
                  <a:pt x="752698" y="376349"/>
                </a:cubicBezTo>
                <a:lnTo>
                  <a:pt x="752698" y="695958"/>
                </a:lnTo>
                <a:cubicBezTo>
                  <a:pt x="752512" y="727211"/>
                  <a:pt x="727211" y="752512"/>
                  <a:pt x="695958" y="752512"/>
                </a:cubicBezTo>
                <a:close/>
                <a:moveTo>
                  <a:pt x="376349" y="111621"/>
                </a:moveTo>
                <a:cubicBezTo>
                  <a:pt x="230498" y="111621"/>
                  <a:pt x="111621" y="230312"/>
                  <a:pt x="111621" y="376349"/>
                </a:cubicBezTo>
                <a:cubicBezTo>
                  <a:pt x="111621" y="522201"/>
                  <a:pt x="230312" y="641077"/>
                  <a:pt x="376349" y="641077"/>
                </a:cubicBezTo>
                <a:lnTo>
                  <a:pt x="641077" y="641077"/>
                </a:lnTo>
                <a:lnTo>
                  <a:pt x="641077" y="376349"/>
                </a:lnTo>
                <a:cubicBezTo>
                  <a:pt x="640891" y="230312"/>
                  <a:pt x="522201" y="111621"/>
                  <a:pt x="376349" y="111621"/>
                </a:cubicBezTo>
                <a:close/>
                <a:moveTo>
                  <a:pt x="1284201" y="752512"/>
                </a:moveTo>
                <a:lnTo>
                  <a:pt x="964592" y="752512"/>
                </a:lnTo>
                <a:cubicBezTo>
                  <a:pt x="933338" y="752512"/>
                  <a:pt x="908038" y="727025"/>
                  <a:pt x="908038" y="695958"/>
                </a:cubicBezTo>
                <a:lnTo>
                  <a:pt x="908038" y="376349"/>
                </a:lnTo>
                <a:cubicBezTo>
                  <a:pt x="908038" y="276262"/>
                  <a:pt x="947291" y="181756"/>
                  <a:pt x="1018543" y="110505"/>
                </a:cubicBezTo>
                <a:cubicBezTo>
                  <a:pt x="1089794" y="39253"/>
                  <a:pt x="1184114" y="0"/>
                  <a:pt x="1284387" y="0"/>
                </a:cubicBezTo>
                <a:cubicBezTo>
                  <a:pt x="1384660" y="0"/>
                  <a:pt x="1478980" y="39253"/>
                  <a:pt x="1550231" y="110505"/>
                </a:cubicBezTo>
                <a:cubicBezTo>
                  <a:pt x="1621482" y="181756"/>
                  <a:pt x="1660736" y="276076"/>
                  <a:pt x="1660736" y="376349"/>
                </a:cubicBezTo>
                <a:cubicBezTo>
                  <a:pt x="1660736" y="476622"/>
                  <a:pt x="1621482" y="570942"/>
                  <a:pt x="1550231" y="642193"/>
                </a:cubicBezTo>
                <a:cubicBezTo>
                  <a:pt x="1478794" y="713259"/>
                  <a:pt x="1384288" y="752512"/>
                  <a:pt x="1284201" y="752512"/>
                </a:cubicBezTo>
                <a:close/>
                <a:moveTo>
                  <a:pt x="1019659" y="640891"/>
                </a:moveTo>
                <a:lnTo>
                  <a:pt x="1284387" y="640891"/>
                </a:lnTo>
                <a:cubicBezTo>
                  <a:pt x="1430238" y="640891"/>
                  <a:pt x="1549115" y="522201"/>
                  <a:pt x="1549115" y="376163"/>
                </a:cubicBezTo>
                <a:cubicBezTo>
                  <a:pt x="1549115" y="230312"/>
                  <a:pt x="1430424" y="111435"/>
                  <a:pt x="1284387" y="111435"/>
                </a:cubicBezTo>
                <a:cubicBezTo>
                  <a:pt x="1138349" y="111435"/>
                  <a:pt x="1019659" y="230125"/>
                  <a:pt x="1019659" y="376163"/>
                </a:cubicBezTo>
                <a:lnTo>
                  <a:pt x="1019659" y="640891"/>
                </a:lnTo>
                <a:close/>
                <a:moveTo>
                  <a:pt x="376349" y="1607158"/>
                </a:moveTo>
                <a:cubicBezTo>
                  <a:pt x="276262" y="1607158"/>
                  <a:pt x="181756" y="1567904"/>
                  <a:pt x="110505" y="1496653"/>
                </a:cubicBezTo>
                <a:cubicBezTo>
                  <a:pt x="39253" y="1425401"/>
                  <a:pt x="0" y="1330896"/>
                  <a:pt x="0" y="1230809"/>
                </a:cubicBezTo>
                <a:cubicBezTo>
                  <a:pt x="0" y="1130722"/>
                  <a:pt x="39253" y="1036216"/>
                  <a:pt x="110505" y="964964"/>
                </a:cubicBezTo>
                <a:cubicBezTo>
                  <a:pt x="181756" y="893713"/>
                  <a:pt x="276076" y="854459"/>
                  <a:pt x="376349" y="854459"/>
                </a:cubicBezTo>
                <a:lnTo>
                  <a:pt x="695958" y="854459"/>
                </a:lnTo>
                <a:cubicBezTo>
                  <a:pt x="727211" y="854459"/>
                  <a:pt x="752512" y="879760"/>
                  <a:pt x="752512" y="911014"/>
                </a:cubicBezTo>
                <a:lnTo>
                  <a:pt x="752512" y="1230623"/>
                </a:lnTo>
                <a:cubicBezTo>
                  <a:pt x="752512" y="1330709"/>
                  <a:pt x="713259" y="1425215"/>
                  <a:pt x="642007" y="1496467"/>
                </a:cubicBezTo>
                <a:cubicBezTo>
                  <a:pt x="570756" y="1567718"/>
                  <a:pt x="476436" y="1607158"/>
                  <a:pt x="376349" y="1607158"/>
                </a:cubicBezTo>
                <a:close/>
                <a:moveTo>
                  <a:pt x="376349" y="966267"/>
                </a:moveTo>
                <a:cubicBezTo>
                  <a:pt x="230312" y="966267"/>
                  <a:pt x="111621" y="1084957"/>
                  <a:pt x="111621" y="1230809"/>
                </a:cubicBezTo>
                <a:cubicBezTo>
                  <a:pt x="111621" y="1376660"/>
                  <a:pt x="230312" y="1495537"/>
                  <a:pt x="376349" y="1495537"/>
                </a:cubicBezTo>
                <a:cubicBezTo>
                  <a:pt x="522201" y="1495537"/>
                  <a:pt x="641077" y="1376846"/>
                  <a:pt x="641077" y="1230809"/>
                </a:cubicBezTo>
                <a:lnTo>
                  <a:pt x="641077" y="966267"/>
                </a:lnTo>
                <a:lnTo>
                  <a:pt x="376349" y="966267"/>
                </a:lnTo>
                <a:close/>
                <a:moveTo>
                  <a:pt x="1284201" y="1607158"/>
                </a:moveTo>
                <a:cubicBezTo>
                  <a:pt x="1184114" y="1607158"/>
                  <a:pt x="1089608" y="1567904"/>
                  <a:pt x="1018357" y="1496653"/>
                </a:cubicBezTo>
                <a:cubicBezTo>
                  <a:pt x="947105" y="1425401"/>
                  <a:pt x="907852" y="1331082"/>
                  <a:pt x="907852" y="1230809"/>
                </a:cubicBezTo>
                <a:lnTo>
                  <a:pt x="907852" y="911200"/>
                </a:lnTo>
                <a:cubicBezTo>
                  <a:pt x="907852" y="879946"/>
                  <a:pt x="933152" y="854646"/>
                  <a:pt x="964406" y="854646"/>
                </a:cubicBezTo>
                <a:lnTo>
                  <a:pt x="1284015" y="854646"/>
                </a:lnTo>
                <a:cubicBezTo>
                  <a:pt x="1384102" y="854646"/>
                  <a:pt x="1478607" y="893899"/>
                  <a:pt x="1549859" y="965150"/>
                </a:cubicBezTo>
                <a:cubicBezTo>
                  <a:pt x="1621110" y="1036402"/>
                  <a:pt x="1660364" y="1130722"/>
                  <a:pt x="1660364" y="1230995"/>
                </a:cubicBezTo>
                <a:cubicBezTo>
                  <a:pt x="1660364" y="1331268"/>
                  <a:pt x="1621296" y="1425401"/>
                  <a:pt x="1550045" y="1496653"/>
                </a:cubicBezTo>
                <a:cubicBezTo>
                  <a:pt x="1478794" y="1567904"/>
                  <a:pt x="1384288" y="1607158"/>
                  <a:pt x="1284201" y="1607158"/>
                </a:cubicBezTo>
                <a:close/>
                <a:moveTo>
                  <a:pt x="1019659" y="966267"/>
                </a:moveTo>
                <a:lnTo>
                  <a:pt x="1019659" y="1230995"/>
                </a:lnTo>
                <a:cubicBezTo>
                  <a:pt x="1019659" y="1376846"/>
                  <a:pt x="1138349" y="1495723"/>
                  <a:pt x="1284387" y="1495723"/>
                </a:cubicBezTo>
                <a:cubicBezTo>
                  <a:pt x="1430424" y="1495723"/>
                  <a:pt x="1549115" y="1377032"/>
                  <a:pt x="1549115" y="1230995"/>
                </a:cubicBezTo>
                <a:cubicBezTo>
                  <a:pt x="1549115" y="1084957"/>
                  <a:pt x="1430424" y="966267"/>
                  <a:pt x="1284387" y="966267"/>
                </a:cubicBezTo>
                <a:lnTo>
                  <a:pt x="1019659" y="966267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>
            <a:off x="924761" y="470193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核心能力</a:t>
            </a:r>
            <a:endParaRPr kumimoji="1"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504217" y="534464"/>
            <a:ext cx="312365" cy="312365"/>
            <a:chOff x="504217" y="534464"/>
            <a:chExt cx="312365" cy="312365"/>
          </a:xfrm>
        </p:grpSpPr>
        <p:sp>
          <p:nvSpPr>
            <p:cNvPr id="25" name="标题 1"/>
            <p:cNvSpPr txBox="1"/>
            <p:nvPr/>
          </p:nvSpPr>
          <p:spPr>
            <a:xfrm>
              <a:off x="504217" y="534464"/>
              <a:ext cx="312365" cy="312365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26" name="标题 1"/>
            <p:cNvSpPr txBox="1"/>
            <p:nvPr/>
          </p:nvSpPr>
          <p:spPr>
            <a:xfrm>
              <a:off x="533681" y="563928"/>
              <a:ext cx="253437" cy="253437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bg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rcRect l="11330" t="6922" r="11330" b="15455"/>
          <a:stretch>
            <a:fillRect/>
          </a:stretch>
        </p:blipFill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6832879"/>
              <a:gd name="connsiteX1" fmla="*/ 12192000 w 12192000"/>
              <a:gd name="connsiteY1" fmla="*/ 0 h 6832879"/>
              <a:gd name="connsiteX2" fmla="*/ 12192000 w 12192000"/>
              <a:gd name="connsiteY2" fmla="*/ 6832879 h 6832879"/>
              <a:gd name="connsiteX3" fmla="*/ 0 w 12192000"/>
              <a:gd name="connsiteY3" fmla="*/ 6832879 h 6832879"/>
            </a:gdLst>
            <a:ahLst/>
            <a:cxnLst/>
            <a:rect l="l" t="t" r="r" b="b"/>
            <a:pathLst>
              <a:path w="12192000" h="6832879">
                <a:moveTo>
                  <a:pt x="0" y="0"/>
                </a:moveTo>
                <a:lnTo>
                  <a:pt x="12192000" y="0"/>
                </a:lnTo>
                <a:lnTo>
                  <a:pt x="12192000" y="6832879"/>
                </a:lnTo>
                <a:lnTo>
                  <a:pt x="0" y="683287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252753" y="221343"/>
            <a:ext cx="11686495" cy="6415314"/>
          </a:xfrm>
          <a:prstGeom prst="roundRect">
            <a:avLst>
              <a:gd name="adj" fmla="val 3741"/>
            </a:avLst>
          </a:prstGeom>
          <a:gradFill>
            <a:gsLst>
              <a:gs pos="0">
                <a:schemeClr val="bg1"/>
              </a:gs>
              <a:gs pos="100000">
                <a:schemeClr val="accent1">
                  <a:lumMod val="10000"/>
                  <a:lumOff val="90000"/>
                  <a:alpha val="90000"/>
                </a:schemeClr>
              </a:gs>
            </a:gsLst>
            <a:lin ang="5400000" scaled="0"/>
          </a:gradFill>
          <a:ln w="25400" cap="sq">
            <a:noFill/>
            <a:miter/>
          </a:ln>
          <a:effectLst>
            <a:outerShdw blurRad="127000" algn="ctr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11379200" y="6045200"/>
            <a:ext cx="812800" cy="812800"/>
          </a:xfrm>
          <a:prstGeom prst="rect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flipH="1">
            <a:off x="11579576" y="6245577"/>
            <a:ext cx="412049" cy="412047"/>
          </a:xfrm>
          <a:prstGeom prst="star5">
            <a:avLst/>
          </a:prstGeom>
          <a:solidFill>
            <a:schemeClr val="bg1"/>
          </a:solidFill>
          <a:ln w="254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5022350" y="1560428"/>
            <a:ext cx="2159000" cy="558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1" lang="en-US" altLang="zh-CN" sz="4400">
                <a:ln w="12700">
                  <a:noFill/>
                </a:ln>
                <a:solidFill>
                  <a:srgbClr val="EBF6D6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02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8795600" y="1560428"/>
            <a:ext cx="2159000" cy="558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1" lang="en-US" altLang="zh-CN" sz="4400">
                <a:ln w="12700">
                  <a:noFill/>
                </a:ln>
                <a:solidFill>
                  <a:srgbClr val="CDFBB1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03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1249100" y="1560428"/>
            <a:ext cx="2159000" cy="558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1" lang="en-US" altLang="zh-CN" sz="4400">
                <a:ln w="12700">
                  <a:noFill/>
                </a:ln>
                <a:solidFill>
                  <a:srgbClr val="CDFBB1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01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4469650" y="3389372"/>
            <a:ext cx="3240000" cy="2340000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</a:schemeClr>
          </a:solidFill>
          <a:ln cap="sq">
            <a:noFill/>
            <a:prstDash val="solid"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4433650" y="2004781"/>
            <a:ext cx="3312000" cy="115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75000"/>
                  <a:alpha val="100000"/>
                </a:schemeClr>
              </a:gs>
            </a:gsLst>
            <a:lin ang="5400000" scaled="0"/>
          </a:gradFill>
          <a:ln w="25400" cap="sq">
            <a:noFill/>
            <a:miter/>
          </a:ln>
          <a:effectLst>
            <a:outerShdw blurRad="254000" dist="63500" dir="5400000" algn="t" rotWithShape="0">
              <a:schemeClr val="accent2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8242900" y="3389372"/>
            <a:ext cx="3240000" cy="2340000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</a:schemeClr>
          </a:solidFill>
          <a:ln cap="sq">
            <a:noFill/>
            <a:prstDash val="solid"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8206900" y="2004781"/>
            <a:ext cx="3312000" cy="115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40000"/>
                  <a:lumOff val="60000"/>
                  <a:alpha val="100000"/>
                </a:schemeClr>
              </a:gs>
              <a:gs pos="100000">
                <a:schemeClr val="accent1"/>
              </a:gs>
            </a:gsLst>
            <a:lin ang="5400000" scaled="0"/>
          </a:gradFill>
          <a:ln cap="sq">
            <a:noFill/>
            <a:prstDash val="solid"/>
            <a:miter/>
          </a:ln>
          <a:effectLst>
            <a:outerShdw blurRad="254000" dist="63500" dir="5400000" algn="t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696400" y="3389372"/>
            <a:ext cx="3240000" cy="2340000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</a:schemeClr>
          </a:solidFill>
          <a:ln cap="sq">
            <a:noFill/>
            <a:prstDash val="solid"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660400" y="2004781"/>
            <a:ext cx="3312000" cy="115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40000"/>
                  <a:lumOff val="60000"/>
                  <a:alpha val="100000"/>
                </a:schemeClr>
              </a:gs>
              <a:gs pos="100000">
                <a:schemeClr val="accent1"/>
              </a:gs>
            </a:gsLst>
            <a:lin ang="5400000" scaled="0"/>
          </a:gradFill>
          <a:ln cap="sq">
            <a:noFill/>
            <a:prstDash val="solid"/>
            <a:miter/>
          </a:ln>
          <a:effectLst>
            <a:outerShdw blurRad="254000" dist="63500" dir="5400000" algn="t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876400" y="3606376"/>
            <a:ext cx="2880000" cy="187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从新问题、成功解决方案中持续学习，优化知识库。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973500" y="2184781"/>
            <a:ext cx="2685800" cy="792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动态学习与优化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4649650" y="3606376"/>
            <a:ext cx="2880000" cy="187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实现知识的有效沉淀和迭代，提升回答能力。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4747425" y="2184781"/>
            <a:ext cx="2684450" cy="792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知识沉淀与迭代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8422900" y="3606376"/>
            <a:ext cx="2880000" cy="187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结合伙伴所在门店、历史问题，提供针对性建议。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8527700" y="2184781"/>
            <a:ext cx="2670400" cy="792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个性化与上下文感知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924761" y="470193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知识库动态更新</a:t>
            </a:r>
            <a:endParaRPr kumimoji="1"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504217" y="534464"/>
            <a:ext cx="312365" cy="312365"/>
            <a:chOff x="504217" y="534464"/>
            <a:chExt cx="312365" cy="312365"/>
          </a:xfrm>
        </p:grpSpPr>
        <p:sp>
          <p:nvSpPr>
            <p:cNvPr id="23" name="标题 1"/>
            <p:cNvSpPr txBox="1"/>
            <p:nvPr/>
          </p:nvSpPr>
          <p:spPr>
            <a:xfrm>
              <a:off x="504217" y="534464"/>
              <a:ext cx="312365" cy="312365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24" name="标题 1"/>
            <p:cNvSpPr txBox="1"/>
            <p:nvPr/>
          </p:nvSpPr>
          <p:spPr>
            <a:xfrm>
              <a:off x="533681" y="563928"/>
              <a:ext cx="253437" cy="253437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bg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rcRect l="11330" t="6922" r="11330" b="15455"/>
          <a:stretch>
            <a:fillRect/>
          </a:stretch>
        </p:blipFill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6832879"/>
              <a:gd name="connsiteX1" fmla="*/ 12192000 w 12192000"/>
              <a:gd name="connsiteY1" fmla="*/ 0 h 6832879"/>
              <a:gd name="connsiteX2" fmla="*/ 12192000 w 12192000"/>
              <a:gd name="connsiteY2" fmla="*/ 6832879 h 6832879"/>
              <a:gd name="connsiteX3" fmla="*/ 0 w 12192000"/>
              <a:gd name="connsiteY3" fmla="*/ 6832879 h 6832879"/>
            </a:gdLst>
            <a:ahLst/>
            <a:cxnLst/>
            <a:rect l="l" t="t" r="r" b="b"/>
            <a:pathLst>
              <a:path w="12192000" h="6832879">
                <a:moveTo>
                  <a:pt x="0" y="0"/>
                </a:moveTo>
                <a:lnTo>
                  <a:pt x="12192000" y="0"/>
                </a:lnTo>
                <a:lnTo>
                  <a:pt x="12192000" y="6832879"/>
                </a:lnTo>
                <a:lnTo>
                  <a:pt x="0" y="683287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1216498" y="-623929"/>
            <a:ext cx="9759004" cy="9759004"/>
          </a:xfrm>
          <a:prstGeom prst="donut">
            <a:avLst>
              <a:gd name="adj" fmla="val 7982"/>
            </a:avLst>
          </a:prstGeom>
          <a:gradFill>
            <a:gsLst>
              <a:gs pos="0">
                <a:schemeClr val="accent2"/>
              </a:gs>
              <a:gs pos="66000">
                <a:schemeClr val="accent2">
                  <a:lumMod val="60000"/>
                  <a:lumOff val="40000"/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9309100" y="687005"/>
            <a:ext cx="2202726" cy="211361"/>
          </a:xfrm>
          <a:custGeom>
            <a:avLst/>
            <a:gdLst>
              <a:gd name="connsiteX0" fmla="*/ 1696471 w 2572949"/>
              <a:gd name="connsiteY0" fmla="*/ 188495 h 246885"/>
              <a:gd name="connsiteX1" fmla="*/ 1725666 w 2572949"/>
              <a:gd name="connsiteY1" fmla="*/ 217690 h 246885"/>
              <a:gd name="connsiteX2" fmla="*/ 1696471 w 2572949"/>
              <a:gd name="connsiteY2" fmla="*/ 246885 h 246885"/>
              <a:gd name="connsiteX3" fmla="*/ 1667276 w 2572949"/>
              <a:gd name="connsiteY3" fmla="*/ 217690 h 246885"/>
              <a:gd name="connsiteX4" fmla="*/ 1696471 w 2572949"/>
              <a:gd name="connsiteY4" fmla="*/ 188495 h 246885"/>
              <a:gd name="connsiteX5" fmla="*/ 1243316 w 2572949"/>
              <a:gd name="connsiteY5" fmla="*/ 188495 h 246885"/>
              <a:gd name="connsiteX6" fmla="*/ 1272511 w 2572949"/>
              <a:gd name="connsiteY6" fmla="*/ 217690 h 246885"/>
              <a:gd name="connsiteX7" fmla="*/ 1243316 w 2572949"/>
              <a:gd name="connsiteY7" fmla="*/ 246885 h 246885"/>
              <a:gd name="connsiteX8" fmla="*/ 1214121 w 2572949"/>
              <a:gd name="connsiteY8" fmla="*/ 217690 h 246885"/>
              <a:gd name="connsiteX9" fmla="*/ 1243316 w 2572949"/>
              <a:gd name="connsiteY9" fmla="*/ 188495 h 246885"/>
              <a:gd name="connsiteX10" fmla="*/ 1098612 w 2572949"/>
              <a:gd name="connsiteY10" fmla="*/ 188495 h 246885"/>
              <a:gd name="connsiteX11" fmla="*/ 1127807 w 2572949"/>
              <a:gd name="connsiteY11" fmla="*/ 217690 h 246885"/>
              <a:gd name="connsiteX12" fmla="*/ 1098612 w 2572949"/>
              <a:gd name="connsiteY12" fmla="*/ 246885 h 246885"/>
              <a:gd name="connsiteX13" fmla="*/ 1069417 w 2572949"/>
              <a:gd name="connsiteY13" fmla="*/ 217690 h 246885"/>
              <a:gd name="connsiteX14" fmla="*/ 1098612 w 2572949"/>
              <a:gd name="connsiteY14" fmla="*/ 188495 h 246885"/>
              <a:gd name="connsiteX15" fmla="*/ 954542 w 2572949"/>
              <a:gd name="connsiteY15" fmla="*/ 188495 h 246885"/>
              <a:gd name="connsiteX16" fmla="*/ 983737 w 2572949"/>
              <a:gd name="connsiteY16" fmla="*/ 217690 h 246885"/>
              <a:gd name="connsiteX17" fmla="*/ 954542 w 2572949"/>
              <a:gd name="connsiteY17" fmla="*/ 246885 h 246885"/>
              <a:gd name="connsiteX18" fmla="*/ 925347 w 2572949"/>
              <a:gd name="connsiteY18" fmla="*/ 217690 h 246885"/>
              <a:gd name="connsiteX19" fmla="*/ 954542 w 2572949"/>
              <a:gd name="connsiteY19" fmla="*/ 188495 h 246885"/>
              <a:gd name="connsiteX20" fmla="*/ 665134 w 2572949"/>
              <a:gd name="connsiteY20" fmla="*/ 188495 h 246885"/>
              <a:gd name="connsiteX21" fmla="*/ 694329 w 2572949"/>
              <a:gd name="connsiteY21" fmla="*/ 217690 h 246885"/>
              <a:gd name="connsiteX22" fmla="*/ 665134 w 2572949"/>
              <a:gd name="connsiteY22" fmla="*/ 246885 h 246885"/>
              <a:gd name="connsiteX23" fmla="*/ 635939 w 2572949"/>
              <a:gd name="connsiteY23" fmla="*/ 217690 h 246885"/>
              <a:gd name="connsiteX24" fmla="*/ 665134 w 2572949"/>
              <a:gd name="connsiteY24" fmla="*/ 188495 h 246885"/>
              <a:gd name="connsiteX25" fmla="*/ 521063 w 2572949"/>
              <a:gd name="connsiteY25" fmla="*/ 188495 h 246885"/>
              <a:gd name="connsiteX26" fmla="*/ 550258 w 2572949"/>
              <a:gd name="connsiteY26" fmla="*/ 217690 h 246885"/>
              <a:gd name="connsiteX27" fmla="*/ 521063 w 2572949"/>
              <a:gd name="connsiteY27" fmla="*/ 246885 h 246885"/>
              <a:gd name="connsiteX28" fmla="*/ 491868 w 2572949"/>
              <a:gd name="connsiteY28" fmla="*/ 217690 h 246885"/>
              <a:gd name="connsiteX29" fmla="*/ 521063 w 2572949"/>
              <a:gd name="connsiteY29" fmla="*/ 188495 h 246885"/>
              <a:gd name="connsiteX30" fmla="*/ 2543754 w 2572949"/>
              <a:gd name="connsiteY30" fmla="*/ 0 h 246885"/>
              <a:gd name="connsiteX31" fmla="*/ 2572949 w 2572949"/>
              <a:gd name="connsiteY31" fmla="*/ 29195 h 246885"/>
              <a:gd name="connsiteX32" fmla="*/ 2543754 w 2572949"/>
              <a:gd name="connsiteY32" fmla="*/ 58390 h 246885"/>
              <a:gd name="connsiteX33" fmla="*/ 2514559 w 2572949"/>
              <a:gd name="connsiteY33" fmla="*/ 29195 h 246885"/>
              <a:gd name="connsiteX34" fmla="*/ 2543754 w 2572949"/>
              <a:gd name="connsiteY34" fmla="*/ 0 h 246885"/>
              <a:gd name="connsiteX35" fmla="*/ 2376200 w 2572949"/>
              <a:gd name="connsiteY35" fmla="*/ 0 h 246885"/>
              <a:gd name="connsiteX36" fmla="*/ 2405395 w 2572949"/>
              <a:gd name="connsiteY36" fmla="*/ 29195 h 246885"/>
              <a:gd name="connsiteX37" fmla="*/ 2376200 w 2572949"/>
              <a:gd name="connsiteY37" fmla="*/ 58390 h 246885"/>
              <a:gd name="connsiteX38" fmla="*/ 2347005 w 2572949"/>
              <a:gd name="connsiteY38" fmla="*/ 29195 h 246885"/>
              <a:gd name="connsiteX39" fmla="*/ 2376200 w 2572949"/>
              <a:gd name="connsiteY39" fmla="*/ 0 h 246885"/>
              <a:gd name="connsiteX40" fmla="*/ 2060771 w 2572949"/>
              <a:gd name="connsiteY40" fmla="*/ 0 h 246885"/>
              <a:gd name="connsiteX41" fmla="*/ 2089966 w 2572949"/>
              <a:gd name="connsiteY41" fmla="*/ 29195 h 246885"/>
              <a:gd name="connsiteX42" fmla="*/ 2060771 w 2572949"/>
              <a:gd name="connsiteY42" fmla="*/ 58390 h 246885"/>
              <a:gd name="connsiteX43" fmla="*/ 2031576 w 2572949"/>
              <a:gd name="connsiteY43" fmla="*/ 29195 h 246885"/>
              <a:gd name="connsiteX44" fmla="*/ 2060771 w 2572949"/>
              <a:gd name="connsiteY44" fmla="*/ 0 h 246885"/>
              <a:gd name="connsiteX45" fmla="*/ 1445776 w 2572949"/>
              <a:gd name="connsiteY45" fmla="*/ 0 h 246885"/>
              <a:gd name="connsiteX46" fmla="*/ 1474971 w 2572949"/>
              <a:gd name="connsiteY46" fmla="*/ 29195 h 246885"/>
              <a:gd name="connsiteX47" fmla="*/ 1445776 w 2572949"/>
              <a:gd name="connsiteY47" fmla="*/ 58390 h 246885"/>
              <a:gd name="connsiteX48" fmla="*/ 1416581 w 2572949"/>
              <a:gd name="connsiteY48" fmla="*/ 29195 h 246885"/>
              <a:gd name="connsiteX49" fmla="*/ 1445776 w 2572949"/>
              <a:gd name="connsiteY49" fmla="*/ 0 h 246885"/>
              <a:gd name="connsiteX50" fmla="*/ 1205237 w 2572949"/>
              <a:gd name="connsiteY50" fmla="*/ 0 h 246885"/>
              <a:gd name="connsiteX51" fmla="*/ 1234432 w 2572949"/>
              <a:gd name="connsiteY51" fmla="*/ 29195 h 246885"/>
              <a:gd name="connsiteX52" fmla="*/ 1205237 w 2572949"/>
              <a:gd name="connsiteY52" fmla="*/ 58390 h 246885"/>
              <a:gd name="connsiteX53" fmla="*/ 1176042 w 2572949"/>
              <a:gd name="connsiteY53" fmla="*/ 29195 h 246885"/>
              <a:gd name="connsiteX54" fmla="*/ 1205237 w 2572949"/>
              <a:gd name="connsiteY54" fmla="*/ 0 h 246885"/>
              <a:gd name="connsiteX55" fmla="*/ 896787 w 2572949"/>
              <a:gd name="connsiteY55" fmla="*/ 0 h 246885"/>
              <a:gd name="connsiteX56" fmla="*/ 925982 w 2572949"/>
              <a:gd name="connsiteY56" fmla="*/ 29195 h 246885"/>
              <a:gd name="connsiteX57" fmla="*/ 896787 w 2572949"/>
              <a:gd name="connsiteY57" fmla="*/ 58390 h 246885"/>
              <a:gd name="connsiteX58" fmla="*/ 867592 w 2572949"/>
              <a:gd name="connsiteY58" fmla="*/ 29195 h 246885"/>
              <a:gd name="connsiteX59" fmla="*/ 896787 w 2572949"/>
              <a:gd name="connsiteY59" fmla="*/ 0 h 246885"/>
              <a:gd name="connsiteX60" fmla="*/ 752084 w 2572949"/>
              <a:gd name="connsiteY60" fmla="*/ 0 h 246885"/>
              <a:gd name="connsiteX61" fmla="*/ 781279 w 2572949"/>
              <a:gd name="connsiteY61" fmla="*/ 29195 h 246885"/>
              <a:gd name="connsiteX62" fmla="*/ 752084 w 2572949"/>
              <a:gd name="connsiteY62" fmla="*/ 58390 h 246885"/>
              <a:gd name="connsiteX63" fmla="*/ 722889 w 2572949"/>
              <a:gd name="connsiteY63" fmla="*/ 29195 h 246885"/>
              <a:gd name="connsiteX64" fmla="*/ 752084 w 2572949"/>
              <a:gd name="connsiteY64" fmla="*/ 0 h 246885"/>
              <a:gd name="connsiteX65" fmla="*/ 607379 w 2572949"/>
              <a:gd name="connsiteY65" fmla="*/ 0 h 246885"/>
              <a:gd name="connsiteX66" fmla="*/ 636573 w 2572949"/>
              <a:gd name="connsiteY66" fmla="*/ 29195 h 246885"/>
              <a:gd name="connsiteX67" fmla="*/ 607379 w 2572949"/>
              <a:gd name="connsiteY67" fmla="*/ 58390 h 246885"/>
              <a:gd name="connsiteX68" fmla="*/ 578184 w 2572949"/>
              <a:gd name="connsiteY68" fmla="*/ 29195 h 246885"/>
              <a:gd name="connsiteX69" fmla="*/ 607379 w 2572949"/>
              <a:gd name="connsiteY69" fmla="*/ 0 h 246885"/>
              <a:gd name="connsiteX70" fmla="*/ 462674 w 2572949"/>
              <a:gd name="connsiteY70" fmla="*/ 0 h 246885"/>
              <a:gd name="connsiteX71" fmla="*/ 491869 w 2572949"/>
              <a:gd name="connsiteY71" fmla="*/ 29195 h 246885"/>
              <a:gd name="connsiteX72" fmla="*/ 462674 w 2572949"/>
              <a:gd name="connsiteY72" fmla="*/ 58390 h 246885"/>
              <a:gd name="connsiteX73" fmla="*/ 433479 w 2572949"/>
              <a:gd name="connsiteY73" fmla="*/ 29195 h 246885"/>
              <a:gd name="connsiteX74" fmla="*/ 462674 w 2572949"/>
              <a:gd name="connsiteY74" fmla="*/ 0 h 246885"/>
              <a:gd name="connsiteX75" fmla="*/ 173900 w 2572949"/>
              <a:gd name="connsiteY75" fmla="*/ 0 h 246885"/>
              <a:gd name="connsiteX76" fmla="*/ 203095 w 2572949"/>
              <a:gd name="connsiteY76" fmla="*/ 29195 h 246885"/>
              <a:gd name="connsiteX77" fmla="*/ 173900 w 2572949"/>
              <a:gd name="connsiteY77" fmla="*/ 58390 h 246885"/>
              <a:gd name="connsiteX78" fmla="*/ 144705 w 2572949"/>
              <a:gd name="connsiteY78" fmla="*/ 29195 h 246885"/>
              <a:gd name="connsiteX79" fmla="*/ 173900 w 2572949"/>
              <a:gd name="connsiteY79" fmla="*/ 0 h 246885"/>
              <a:gd name="connsiteX80" fmla="*/ 29195 w 2572949"/>
              <a:gd name="connsiteY80" fmla="*/ 0 h 246885"/>
              <a:gd name="connsiteX81" fmla="*/ 58390 w 2572949"/>
              <a:gd name="connsiteY81" fmla="*/ 29195 h 246885"/>
              <a:gd name="connsiteX82" fmla="*/ 29195 w 2572949"/>
              <a:gd name="connsiteY82" fmla="*/ 58390 h 246885"/>
              <a:gd name="connsiteX83" fmla="*/ 0 w 2572949"/>
              <a:gd name="connsiteY83" fmla="*/ 29195 h 246885"/>
              <a:gd name="connsiteX84" fmla="*/ 29195 w 2572949"/>
              <a:gd name="connsiteY84" fmla="*/ 0 h 246885"/>
            </a:gdLst>
            <a:ahLst/>
            <a:cxnLst/>
            <a:rect l="l" t="t" r="r" b="b"/>
            <a:pathLst>
              <a:path w="2572949" h="246885">
                <a:moveTo>
                  <a:pt x="1696471" y="188495"/>
                </a:moveTo>
                <a:cubicBezTo>
                  <a:pt x="1712972" y="188495"/>
                  <a:pt x="1725666" y="201189"/>
                  <a:pt x="1725666" y="217690"/>
                </a:cubicBezTo>
                <a:cubicBezTo>
                  <a:pt x="1725666" y="233556"/>
                  <a:pt x="1712337" y="246885"/>
                  <a:pt x="1696471" y="246885"/>
                </a:cubicBezTo>
                <a:cubicBezTo>
                  <a:pt x="1680605" y="246885"/>
                  <a:pt x="1667276" y="233556"/>
                  <a:pt x="1667276" y="217690"/>
                </a:cubicBezTo>
                <a:cubicBezTo>
                  <a:pt x="1667276" y="201823"/>
                  <a:pt x="1680605" y="188495"/>
                  <a:pt x="1696471" y="188495"/>
                </a:cubicBezTo>
                <a:close/>
                <a:moveTo>
                  <a:pt x="1243316" y="188495"/>
                </a:moveTo>
                <a:cubicBezTo>
                  <a:pt x="1259183" y="188495"/>
                  <a:pt x="1272511" y="201189"/>
                  <a:pt x="1272511" y="217690"/>
                </a:cubicBezTo>
                <a:cubicBezTo>
                  <a:pt x="1272511" y="233556"/>
                  <a:pt x="1259183" y="246885"/>
                  <a:pt x="1243316" y="246885"/>
                </a:cubicBezTo>
                <a:cubicBezTo>
                  <a:pt x="1227450" y="246885"/>
                  <a:pt x="1214121" y="233556"/>
                  <a:pt x="1214121" y="217690"/>
                </a:cubicBezTo>
                <a:cubicBezTo>
                  <a:pt x="1214121" y="201823"/>
                  <a:pt x="1227450" y="188495"/>
                  <a:pt x="1243316" y="188495"/>
                </a:cubicBezTo>
                <a:close/>
                <a:moveTo>
                  <a:pt x="1098612" y="188495"/>
                </a:moveTo>
                <a:cubicBezTo>
                  <a:pt x="1115113" y="188495"/>
                  <a:pt x="1127807" y="201189"/>
                  <a:pt x="1127807" y="217690"/>
                </a:cubicBezTo>
                <a:cubicBezTo>
                  <a:pt x="1127807" y="233556"/>
                  <a:pt x="1114478" y="246885"/>
                  <a:pt x="1098612" y="246885"/>
                </a:cubicBezTo>
                <a:cubicBezTo>
                  <a:pt x="1082745" y="246885"/>
                  <a:pt x="1069417" y="233556"/>
                  <a:pt x="1069417" y="217690"/>
                </a:cubicBezTo>
                <a:cubicBezTo>
                  <a:pt x="1069417" y="201823"/>
                  <a:pt x="1082745" y="188495"/>
                  <a:pt x="1098612" y="188495"/>
                </a:cubicBezTo>
                <a:close/>
                <a:moveTo>
                  <a:pt x="954542" y="188495"/>
                </a:moveTo>
                <a:cubicBezTo>
                  <a:pt x="970408" y="188495"/>
                  <a:pt x="983737" y="201189"/>
                  <a:pt x="983737" y="217690"/>
                </a:cubicBezTo>
                <a:cubicBezTo>
                  <a:pt x="983737" y="233556"/>
                  <a:pt x="970408" y="246885"/>
                  <a:pt x="954542" y="246885"/>
                </a:cubicBezTo>
                <a:cubicBezTo>
                  <a:pt x="938675" y="246885"/>
                  <a:pt x="925347" y="233556"/>
                  <a:pt x="925347" y="217690"/>
                </a:cubicBezTo>
                <a:cubicBezTo>
                  <a:pt x="925347" y="201823"/>
                  <a:pt x="938675" y="188495"/>
                  <a:pt x="954542" y="188495"/>
                </a:cubicBezTo>
                <a:close/>
                <a:moveTo>
                  <a:pt x="665134" y="188495"/>
                </a:moveTo>
                <a:cubicBezTo>
                  <a:pt x="681635" y="188495"/>
                  <a:pt x="694329" y="201189"/>
                  <a:pt x="694329" y="217690"/>
                </a:cubicBezTo>
                <a:cubicBezTo>
                  <a:pt x="694329" y="233556"/>
                  <a:pt x="681000" y="246885"/>
                  <a:pt x="665134" y="246885"/>
                </a:cubicBezTo>
                <a:cubicBezTo>
                  <a:pt x="649267" y="246885"/>
                  <a:pt x="635939" y="233556"/>
                  <a:pt x="635939" y="217690"/>
                </a:cubicBezTo>
                <a:cubicBezTo>
                  <a:pt x="635939" y="201823"/>
                  <a:pt x="649267" y="188495"/>
                  <a:pt x="665134" y="188495"/>
                </a:cubicBezTo>
                <a:close/>
                <a:moveTo>
                  <a:pt x="521063" y="188495"/>
                </a:moveTo>
                <a:cubicBezTo>
                  <a:pt x="536929" y="188495"/>
                  <a:pt x="550258" y="201189"/>
                  <a:pt x="550258" y="217690"/>
                </a:cubicBezTo>
                <a:cubicBezTo>
                  <a:pt x="550258" y="233556"/>
                  <a:pt x="536929" y="246885"/>
                  <a:pt x="521063" y="246885"/>
                </a:cubicBezTo>
                <a:cubicBezTo>
                  <a:pt x="505196" y="246885"/>
                  <a:pt x="491868" y="233556"/>
                  <a:pt x="491868" y="217690"/>
                </a:cubicBezTo>
                <a:cubicBezTo>
                  <a:pt x="491868" y="201823"/>
                  <a:pt x="505196" y="188495"/>
                  <a:pt x="521063" y="188495"/>
                </a:cubicBezTo>
                <a:close/>
                <a:moveTo>
                  <a:pt x="2543754" y="0"/>
                </a:moveTo>
                <a:cubicBezTo>
                  <a:pt x="2559620" y="0"/>
                  <a:pt x="2572949" y="12694"/>
                  <a:pt x="2572949" y="29195"/>
                </a:cubicBezTo>
                <a:cubicBezTo>
                  <a:pt x="2572949" y="45061"/>
                  <a:pt x="2559620" y="58390"/>
                  <a:pt x="2543754" y="58390"/>
                </a:cubicBezTo>
                <a:cubicBezTo>
                  <a:pt x="2527888" y="58390"/>
                  <a:pt x="2514559" y="45061"/>
                  <a:pt x="2514559" y="29195"/>
                </a:cubicBezTo>
                <a:cubicBezTo>
                  <a:pt x="2514559" y="13329"/>
                  <a:pt x="2527888" y="0"/>
                  <a:pt x="2543754" y="0"/>
                </a:cubicBezTo>
                <a:close/>
                <a:moveTo>
                  <a:pt x="2376200" y="0"/>
                </a:moveTo>
                <a:cubicBezTo>
                  <a:pt x="2392703" y="0"/>
                  <a:pt x="2405395" y="12694"/>
                  <a:pt x="2405395" y="29195"/>
                </a:cubicBezTo>
                <a:cubicBezTo>
                  <a:pt x="2405395" y="45061"/>
                  <a:pt x="2392067" y="58390"/>
                  <a:pt x="2376200" y="58390"/>
                </a:cubicBezTo>
                <a:cubicBezTo>
                  <a:pt x="2360334" y="58390"/>
                  <a:pt x="2347005" y="45061"/>
                  <a:pt x="2347005" y="29195"/>
                </a:cubicBezTo>
                <a:cubicBezTo>
                  <a:pt x="2347005" y="13329"/>
                  <a:pt x="2360334" y="0"/>
                  <a:pt x="2376200" y="0"/>
                </a:cubicBezTo>
                <a:close/>
                <a:moveTo>
                  <a:pt x="2060771" y="0"/>
                </a:moveTo>
                <a:cubicBezTo>
                  <a:pt x="2076637" y="0"/>
                  <a:pt x="2089966" y="12694"/>
                  <a:pt x="2089966" y="29195"/>
                </a:cubicBezTo>
                <a:cubicBezTo>
                  <a:pt x="2089966" y="45061"/>
                  <a:pt x="2076637" y="58390"/>
                  <a:pt x="2060771" y="58390"/>
                </a:cubicBezTo>
                <a:cubicBezTo>
                  <a:pt x="2044905" y="58390"/>
                  <a:pt x="2031576" y="45061"/>
                  <a:pt x="2031576" y="29195"/>
                </a:cubicBezTo>
                <a:cubicBezTo>
                  <a:pt x="2031576" y="13329"/>
                  <a:pt x="2044905" y="0"/>
                  <a:pt x="2060771" y="0"/>
                </a:cubicBezTo>
                <a:close/>
                <a:moveTo>
                  <a:pt x="1445776" y="0"/>
                </a:moveTo>
                <a:cubicBezTo>
                  <a:pt x="1461643" y="0"/>
                  <a:pt x="1474971" y="12694"/>
                  <a:pt x="1474971" y="29195"/>
                </a:cubicBezTo>
                <a:cubicBezTo>
                  <a:pt x="1474971" y="45061"/>
                  <a:pt x="1461643" y="58390"/>
                  <a:pt x="1445776" y="58390"/>
                </a:cubicBezTo>
                <a:cubicBezTo>
                  <a:pt x="1429910" y="58390"/>
                  <a:pt x="1416581" y="45061"/>
                  <a:pt x="1416581" y="29195"/>
                </a:cubicBezTo>
                <a:cubicBezTo>
                  <a:pt x="1416581" y="13329"/>
                  <a:pt x="1429910" y="0"/>
                  <a:pt x="1445776" y="0"/>
                </a:cubicBezTo>
                <a:close/>
                <a:moveTo>
                  <a:pt x="1205237" y="0"/>
                </a:moveTo>
                <a:cubicBezTo>
                  <a:pt x="1221104" y="0"/>
                  <a:pt x="1234432" y="12694"/>
                  <a:pt x="1234432" y="29195"/>
                </a:cubicBezTo>
                <a:cubicBezTo>
                  <a:pt x="1234432" y="45061"/>
                  <a:pt x="1221104" y="58390"/>
                  <a:pt x="1205237" y="58390"/>
                </a:cubicBezTo>
                <a:cubicBezTo>
                  <a:pt x="1189370" y="58390"/>
                  <a:pt x="1176042" y="45061"/>
                  <a:pt x="1176042" y="29195"/>
                </a:cubicBezTo>
                <a:cubicBezTo>
                  <a:pt x="1176042" y="13329"/>
                  <a:pt x="1189370" y="0"/>
                  <a:pt x="1205237" y="0"/>
                </a:cubicBezTo>
                <a:close/>
                <a:moveTo>
                  <a:pt x="896787" y="0"/>
                </a:moveTo>
                <a:cubicBezTo>
                  <a:pt x="912653" y="0"/>
                  <a:pt x="925982" y="12694"/>
                  <a:pt x="925982" y="29195"/>
                </a:cubicBezTo>
                <a:cubicBezTo>
                  <a:pt x="925982" y="45061"/>
                  <a:pt x="912653" y="58390"/>
                  <a:pt x="896787" y="58390"/>
                </a:cubicBezTo>
                <a:cubicBezTo>
                  <a:pt x="880920" y="58390"/>
                  <a:pt x="867592" y="45061"/>
                  <a:pt x="867592" y="29195"/>
                </a:cubicBezTo>
                <a:cubicBezTo>
                  <a:pt x="867592" y="13329"/>
                  <a:pt x="880920" y="0"/>
                  <a:pt x="896787" y="0"/>
                </a:cubicBezTo>
                <a:close/>
                <a:moveTo>
                  <a:pt x="752084" y="0"/>
                </a:moveTo>
                <a:cubicBezTo>
                  <a:pt x="767950" y="0"/>
                  <a:pt x="781279" y="12694"/>
                  <a:pt x="781279" y="29195"/>
                </a:cubicBezTo>
                <a:cubicBezTo>
                  <a:pt x="781279" y="45061"/>
                  <a:pt x="767950" y="58390"/>
                  <a:pt x="752084" y="58390"/>
                </a:cubicBezTo>
                <a:cubicBezTo>
                  <a:pt x="736217" y="58390"/>
                  <a:pt x="722889" y="45061"/>
                  <a:pt x="722889" y="29195"/>
                </a:cubicBezTo>
                <a:cubicBezTo>
                  <a:pt x="722889" y="13329"/>
                  <a:pt x="736217" y="0"/>
                  <a:pt x="752084" y="0"/>
                </a:cubicBezTo>
                <a:close/>
                <a:moveTo>
                  <a:pt x="607379" y="0"/>
                </a:moveTo>
                <a:cubicBezTo>
                  <a:pt x="623879" y="0"/>
                  <a:pt x="636573" y="12694"/>
                  <a:pt x="636573" y="29195"/>
                </a:cubicBezTo>
                <a:cubicBezTo>
                  <a:pt x="636573" y="45061"/>
                  <a:pt x="623245" y="58390"/>
                  <a:pt x="607379" y="58390"/>
                </a:cubicBezTo>
                <a:cubicBezTo>
                  <a:pt x="591512" y="58390"/>
                  <a:pt x="578184" y="45061"/>
                  <a:pt x="578184" y="29195"/>
                </a:cubicBezTo>
                <a:cubicBezTo>
                  <a:pt x="578184" y="13329"/>
                  <a:pt x="591512" y="0"/>
                  <a:pt x="607379" y="0"/>
                </a:cubicBezTo>
                <a:close/>
                <a:moveTo>
                  <a:pt x="462674" y="0"/>
                </a:moveTo>
                <a:cubicBezTo>
                  <a:pt x="479175" y="0"/>
                  <a:pt x="491869" y="12694"/>
                  <a:pt x="491869" y="29195"/>
                </a:cubicBezTo>
                <a:cubicBezTo>
                  <a:pt x="491869" y="45061"/>
                  <a:pt x="478540" y="58390"/>
                  <a:pt x="462674" y="58390"/>
                </a:cubicBezTo>
                <a:cubicBezTo>
                  <a:pt x="446807" y="58390"/>
                  <a:pt x="433479" y="45061"/>
                  <a:pt x="433479" y="29195"/>
                </a:cubicBezTo>
                <a:cubicBezTo>
                  <a:pt x="433479" y="13329"/>
                  <a:pt x="446807" y="0"/>
                  <a:pt x="462674" y="0"/>
                </a:cubicBezTo>
                <a:close/>
                <a:moveTo>
                  <a:pt x="173900" y="0"/>
                </a:moveTo>
                <a:cubicBezTo>
                  <a:pt x="189766" y="0"/>
                  <a:pt x="203095" y="12694"/>
                  <a:pt x="203095" y="29195"/>
                </a:cubicBezTo>
                <a:cubicBezTo>
                  <a:pt x="203095" y="45061"/>
                  <a:pt x="189766" y="58390"/>
                  <a:pt x="173900" y="58390"/>
                </a:cubicBezTo>
                <a:cubicBezTo>
                  <a:pt x="158033" y="58390"/>
                  <a:pt x="144705" y="45061"/>
                  <a:pt x="144705" y="29195"/>
                </a:cubicBezTo>
                <a:cubicBezTo>
                  <a:pt x="144705" y="13329"/>
                  <a:pt x="158033" y="0"/>
                  <a:pt x="173900" y="0"/>
                </a:cubicBezTo>
                <a:close/>
                <a:moveTo>
                  <a:pt x="29195" y="0"/>
                </a:moveTo>
                <a:cubicBezTo>
                  <a:pt x="45696" y="0"/>
                  <a:pt x="58390" y="12694"/>
                  <a:pt x="58390" y="29195"/>
                </a:cubicBezTo>
                <a:cubicBezTo>
                  <a:pt x="58390" y="45061"/>
                  <a:pt x="45061" y="58390"/>
                  <a:pt x="29195" y="58390"/>
                </a:cubicBezTo>
                <a:cubicBezTo>
                  <a:pt x="13328" y="58390"/>
                  <a:pt x="0" y="45061"/>
                  <a:pt x="0" y="29195"/>
                </a:cubicBezTo>
                <a:cubicBezTo>
                  <a:pt x="0" y="13329"/>
                  <a:pt x="13328" y="0"/>
                  <a:pt x="29195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4141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407065" y="3559881"/>
            <a:ext cx="546218" cy="1563323"/>
          </a:xfrm>
          <a:prstGeom prst="upArrow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10975502" y="1540378"/>
            <a:ext cx="395802" cy="1132821"/>
          </a:xfrm>
          <a:prstGeom prst="upArrow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11656064" y="4576989"/>
            <a:ext cx="277280" cy="793599"/>
          </a:xfrm>
          <a:prstGeom prst="upArrow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3985452" y="-943427"/>
            <a:ext cx="4221096" cy="4269014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91440" tIns="45720" rIns="91440" bIns="45720" rtlCol="0" anchor="b"/>
          <a:lstStyle/>
          <a:p>
            <a:pPr algn="ctr">
              <a:lnSpc>
                <a:spcPct val="100000"/>
              </a:lnSpc>
            </a:pPr>
            <a:r>
              <a:rPr kumimoji="1" lang="en-US" altLang="zh-CN" sz="13800">
                <a:ln w="19050">
                  <a:solidFill>
                    <a:srgbClr val="000000">
                      <a:alpha val="100000"/>
                    </a:srgbClr>
                  </a:solidFill>
                </a:ln>
                <a:gradFill>
                  <a:gsLst>
                    <a:gs pos="0">
                      <a:srgbClr val="99D232">
                        <a:alpha val="100000"/>
                      </a:srgbClr>
                    </a:gs>
                    <a:gs pos="83000">
                      <a:srgbClr val="99D232">
                        <a:alpha val="0"/>
                      </a:srgbClr>
                    </a:gs>
                  </a:gsLst>
                  <a:lin ang="5400000" scaled="0"/>
                </a:gradFill>
                <a:latin typeface="Source Han Sans CN Regular"/>
                <a:ea typeface="Source Han Sans CN Regular"/>
                <a:cs typeface="Source Han Sans CN Regular"/>
              </a:rPr>
              <a:t>07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2701414" y="2908300"/>
            <a:ext cx="6789173" cy="186556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30000"/>
              </a:lnSpc>
            </a:pPr>
            <a:r>
              <a:rPr kumimoji="1" lang="en-US" altLang="zh-CN" sz="4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Regular"/>
                <a:ea typeface="Source Han Sans CN Regular"/>
                <a:cs typeface="Source Han Sans CN Regular"/>
              </a:rPr>
              <a:t>面向管理者的业务对话机器人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709946" y="-357229"/>
            <a:ext cx="864854" cy="1551029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857974" y="535182"/>
            <a:ext cx="568799" cy="413406"/>
          </a:xfrm>
          <a:custGeom>
            <a:avLst/>
            <a:gdLst/>
            <a:ahLst/>
            <a:cxnLst/>
            <a:rect l="l" t="t" r="r" b="b"/>
            <a:pathLst>
              <a:path w="537267" h="390488">
                <a:moveTo>
                  <a:pt x="474259" y="272460"/>
                </a:moveTo>
                <a:cubicBezTo>
                  <a:pt x="461854" y="272289"/>
                  <a:pt x="453511" y="275831"/>
                  <a:pt x="449231" y="283086"/>
                </a:cubicBezTo>
                <a:cubicBezTo>
                  <a:pt x="444952" y="290341"/>
                  <a:pt x="442960" y="302334"/>
                  <a:pt x="443255" y="319065"/>
                </a:cubicBezTo>
                <a:cubicBezTo>
                  <a:pt x="442960" y="335947"/>
                  <a:pt x="444952" y="347890"/>
                  <a:pt x="449231" y="354895"/>
                </a:cubicBezTo>
                <a:cubicBezTo>
                  <a:pt x="453511" y="361900"/>
                  <a:pt x="461854" y="365292"/>
                  <a:pt x="474259" y="365071"/>
                </a:cubicBezTo>
                <a:cubicBezTo>
                  <a:pt x="486761" y="365292"/>
                  <a:pt x="495162" y="361900"/>
                  <a:pt x="499462" y="354895"/>
                </a:cubicBezTo>
                <a:cubicBezTo>
                  <a:pt x="503763" y="347890"/>
                  <a:pt x="505763" y="335947"/>
                  <a:pt x="505463" y="319065"/>
                </a:cubicBezTo>
                <a:cubicBezTo>
                  <a:pt x="505763" y="302334"/>
                  <a:pt x="503763" y="290341"/>
                  <a:pt x="499462" y="283086"/>
                </a:cubicBezTo>
                <a:cubicBezTo>
                  <a:pt x="495162" y="275831"/>
                  <a:pt x="486761" y="272289"/>
                  <a:pt x="474259" y="272460"/>
                </a:cubicBezTo>
                <a:close/>
                <a:moveTo>
                  <a:pt x="178984" y="272460"/>
                </a:moveTo>
                <a:cubicBezTo>
                  <a:pt x="166579" y="272289"/>
                  <a:pt x="158236" y="275831"/>
                  <a:pt x="153956" y="283086"/>
                </a:cubicBezTo>
                <a:cubicBezTo>
                  <a:pt x="149677" y="290341"/>
                  <a:pt x="147685" y="302334"/>
                  <a:pt x="147980" y="319065"/>
                </a:cubicBezTo>
                <a:cubicBezTo>
                  <a:pt x="147685" y="335947"/>
                  <a:pt x="149677" y="347890"/>
                  <a:pt x="153956" y="354895"/>
                </a:cubicBezTo>
                <a:cubicBezTo>
                  <a:pt x="158236" y="361900"/>
                  <a:pt x="166579" y="365292"/>
                  <a:pt x="178984" y="365071"/>
                </a:cubicBezTo>
                <a:cubicBezTo>
                  <a:pt x="191486" y="365292"/>
                  <a:pt x="199887" y="361900"/>
                  <a:pt x="204188" y="354895"/>
                </a:cubicBezTo>
                <a:cubicBezTo>
                  <a:pt x="208488" y="347890"/>
                  <a:pt x="210488" y="335947"/>
                  <a:pt x="210188" y="319065"/>
                </a:cubicBezTo>
                <a:cubicBezTo>
                  <a:pt x="210488" y="302334"/>
                  <a:pt x="208488" y="290341"/>
                  <a:pt x="204188" y="283086"/>
                </a:cubicBezTo>
                <a:cubicBezTo>
                  <a:pt x="199887" y="275831"/>
                  <a:pt x="191486" y="272289"/>
                  <a:pt x="178984" y="272460"/>
                </a:cubicBezTo>
                <a:close/>
                <a:moveTo>
                  <a:pt x="15002" y="249657"/>
                </a:moveTo>
                <a:lnTo>
                  <a:pt x="45406" y="249657"/>
                </a:lnTo>
                <a:lnTo>
                  <a:pt x="45406" y="362071"/>
                </a:lnTo>
                <a:lnTo>
                  <a:pt x="100613" y="362071"/>
                </a:lnTo>
                <a:lnTo>
                  <a:pt x="100613" y="388474"/>
                </a:lnTo>
                <a:lnTo>
                  <a:pt x="15002" y="388474"/>
                </a:lnTo>
                <a:close/>
                <a:moveTo>
                  <a:pt x="474259" y="247656"/>
                </a:moveTo>
                <a:cubicBezTo>
                  <a:pt x="487883" y="247490"/>
                  <a:pt x="499374" y="249468"/>
                  <a:pt x="508730" y="253591"/>
                </a:cubicBezTo>
                <a:cubicBezTo>
                  <a:pt x="518087" y="257713"/>
                  <a:pt x="525177" y="264981"/>
                  <a:pt x="530000" y="275393"/>
                </a:cubicBezTo>
                <a:cubicBezTo>
                  <a:pt x="534822" y="285806"/>
                  <a:pt x="537245" y="300363"/>
                  <a:pt x="537267" y="319065"/>
                </a:cubicBezTo>
                <a:cubicBezTo>
                  <a:pt x="537245" y="337768"/>
                  <a:pt x="534822" y="352325"/>
                  <a:pt x="530000" y="362737"/>
                </a:cubicBezTo>
                <a:cubicBezTo>
                  <a:pt x="525177" y="373150"/>
                  <a:pt x="518087" y="380417"/>
                  <a:pt x="508730" y="384540"/>
                </a:cubicBezTo>
                <a:cubicBezTo>
                  <a:pt x="499374" y="388663"/>
                  <a:pt x="487883" y="390641"/>
                  <a:pt x="474259" y="390474"/>
                </a:cubicBezTo>
                <a:cubicBezTo>
                  <a:pt x="460824" y="390641"/>
                  <a:pt x="449423" y="388663"/>
                  <a:pt x="440055" y="384540"/>
                </a:cubicBezTo>
                <a:cubicBezTo>
                  <a:pt x="430687" y="380417"/>
                  <a:pt x="423553" y="373150"/>
                  <a:pt x="418652" y="362737"/>
                </a:cubicBezTo>
                <a:cubicBezTo>
                  <a:pt x="413752" y="352325"/>
                  <a:pt x="411285" y="337768"/>
                  <a:pt x="411251" y="319065"/>
                </a:cubicBezTo>
                <a:cubicBezTo>
                  <a:pt x="411285" y="300363"/>
                  <a:pt x="413752" y="285806"/>
                  <a:pt x="418652" y="275393"/>
                </a:cubicBezTo>
                <a:cubicBezTo>
                  <a:pt x="423553" y="264981"/>
                  <a:pt x="430687" y="257713"/>
                  <a:pt x="440055" y="253591"/>
                </a:cubicBezTo>
                <a:cubicBezTo>
                  <a:pt x="449423" y="249468"/>
                  <a:pt x="460824" y="247490"/>
                  <a:pt x="474259" y="247656"/>
                </a:cubicBezTo>
                <a:close/>
                <a:moveTo>
                  <a:pt x="337785" y="247656"/>
                </a:moveTo>
                <a:cubicBezTo>
                  <a:pt x="344682" y="247665"/>
                  <a:pt x="351541" y="248098"/>
                  <a:pt x="358363" y="248957"/>
                </a:cubicBezTo>
                <a:cubicBezTo>
                  <a:pt x="365184" y="249815"/>
                  <a:pt x="370793" y="251049"/>
                  <a:pt x="375190" y="252657"/>
                </a:cubicBezTo>
                <a:lnTo>
                  <a:pt x="375190" y="279260"/>
                </a:lnTo>
                <a:cubicBezTo>
                  <a:pt x="369931" y="277364"/>
                  <a:pt x="364297" y="275956"/>
                  <a:pt x="358288" y="275035"/>
                </a:cubicBezTo>
                <a:cubicBezTo>
                  <a:pt x="352279" y="274114"/>
                  <a:pt x="346245" y="273656"/>
                  <a:pt x="340185" y="273660"/>
                </a:cubicBezTo>
                <a:cubicBezTo>
                  <a:pt x="326938" y="273351"/>
                  <a:pt x="317178" y="276518"/>
                  <a:pt x="310907" y="283161"/>
                </a:cubicBezTo>
                <a:cubicBezTo>
                  <a:pt x="304635" y="289803"/>
                  <a:pt x="301526" y="301772"/>
                  <a:pt x="301581" y="319065"/>
                </a:cubicBezTo>
                <a:cubicBezTo>
                  <a:pt x="301536" y="331218"/>
                  <a:pt x="302736" y="340629"/>
                  <a:pt x="305181" y="347299"/>
                </a:cubicBezTo>
                <a:cubicBezTo>
                  <a:pt x="307626" y="353969"/>
                  <a:pt x="311582" y="358594"/>
                  <a:pt x="317049" y="361174"/>
                </a:cubicBezTo>
                <a:cubicBezTo>
                  <a:pt x="322517" y="363755"/>
                  <a:pt x="329762" y="364987"/>
                  <a:pt x="338785" y="364871"/>
                </a:cubicBezTo>
                <a:cubicBezTo>
                  <a:pt x="341565" y="364884"/>
                  <a:pt x="344157" y="364809"/>
                  <a:pt x="346561" y="364646"/>
                </a:cubicBezTo>
                <a:cubicBezTo>
                  <a:pt x="348966" y="364484"/>
                  <a:pt x="351308" y="364159"/>
                  <a:pt x="353587" y="363671"/>
                </a:cubicBezTo>
                <a:lnTo>
                  <a:pt x="353587" y="333667"/>
                </a:lnTo>
                <a:lnTo>
                  <a:pt x="329984" y="333667"/>
                </a:lnTo>
                <a:lnTo>
                  <a:pt x="329984" y="308264"/>
                </a:lnTo>
                <a:lnTo>
                  <a:pt x="381791" y="308264"/>
                </a:lnTo>
                <a:lnTo>
                  <a:pt x="381791" y="384274"/>
                </a:lnTo>
                <a:cubicBezTo>
                  <a:pt x="376452" y="386020"/>
                  <a:pt x="369827" y="387478"/>
                  <a:pt x="361913" y="388649"/>
                </a:cubicBezTo>
                <a:cubicBezTo>
                  <a:pt x="354000" y="389820"/>
                  <a:pt x="345624" y="390428"/>
                  <a:pt x="336785" y="390474"/>
                </a:cubicBezTo>
                <a:cubicBezTo>
                  <a:pt x="322528" y="390671"/>
                  <a:pt x="310304" y="388811"/>
                  <a:pt x="300114" y="384896"/>
                </a:cubicBezTo>
                <a:cubicBezTo>
                  <a:pt x="289924" y="380981"/>
                  <a:pt x="282100" y="373831"/>
                  <a:pt x="276644" y="363449"/>
                </a:cubicBezTo>
                <a:cubicBezTo>
                  <a:pt x="271188" y="353066"/>
                  <a:pt x="268432" y="338271"/>
                  <a:pt x="268376" y="319065"/>
                </a:cubicBezTo>
                <a:cubicBezTo>
                  <a:pt x="268437" y="301308"/>
                  <a:pt x="271250" y="287195"/>
                  <a:pt x="276815" y="276727"/>
                </a:cubicBezTo>
                <a:cubicBezTo>
                  <a:pt x="282379" y="266259"/>
                  <a:pt x="290334" y="258769"/>
                  <a:pt x="300677" y="254257"/>
                </a:cubicBezTo>
                <a:cubicBezTo>
                  <a:pt x="311020" y="249746"/>
                  <a:pt x="323390" y="247545"/>
                  <a:pt x="337785" y="247656"/>
                </a:cubicBezTo>
                <a:close/>
                <a:moveTo>
                  <a:pt x="178984" y="247656"/>
                </a:moveTo>
                <a:cubicBezTo>
                  <a:pt x="192608" y="247490"/>
                  <a:pt x="204099" y="249468"/>
                  <a:pt x="213455" y="253591"/>
                </a:cubicBezTo>
                <a:cubicBezTo>
                  <a:pt x="222812" y="257713"/>
                  <a:pt x="229902" y="264981"/>
                  <a:pt x="234725" y="275393"/>
                </a:cubicBezTo>
                <a:cubicBezTo>
                  <a:pt x="239547" y="285806"/>
                  <a:pt x="241970" y="300363"/>
                  <a:pt x="241992" y="319065"/>
                </a:cubicBezTo>
                <a:cubicBezTo>
                  <a:pt x="241970" y="337768"/>
                  <a:pt x="239547" y="352325"/>
                  <a:pt x="234725" y="362737"/>
                </a:cubicBezTo>
                <a:cubicBezTo>
                  <a:pt x="229902" y="373150"/>
                  <a:pt x="222812" y="380417"/>
                  <a:pt x="213455" y="384540"/>
                </a:cubicBezTo>
                <a:cubicBezTo>
                  <a:pt x="204099" y="388663"/>
                  <a:pt x="192608" y="390641"/>
                  <a:pt x="178984" y="390474"/>
                </a:cubicBezTo>
                <a:cubicBezTo>
                  <a:pt x="165549" y="390641"/>
                  <a:pt x="154148" y="388663"/>
                  <a:pt x="144780" y="384540"/>
                </a:cubicBezTo>
                <a:cubicBezTo>
                  <a:pt x="135412" y="380417"/>
                  <a:pt x="128278" y="373150"/>
                  <a:pt x="123377" y="362737"/>
                </a:cubicBezTo>
                <a:cubicBezTo>
                  <a:pt x="118477" y="352325"/>
                  <a:pt x="116010" y="337768"/>
                  <a:pt x="115976" y="319065"/>
                </a:cubicBezTo>
                <a:cubicBezTo>
                  <a:pt x="116010" y="300363"/>
                  <a:pt x="118477" y="285806"/>
                  <a:pt x="123377" y="275393"/>
                </a:cubicBezTo>
                <a:cubicBezTo>
                  <a:pt x="128278" y="264981"/>
                  <a:pt x="135412" y="257713"/>
                  <a:pt x="144780" y="253591"/>
                </a:cubicBezTo>
                <a:cubicBezTo>
                  <a:pt x="154148" y="249468"/>
                  <a:pt x="165549" y="247490"/>
                  <a:pt x="178984" y="247656"/>
                </a:cubicBezTo>
                <a:close/>
                <a:moveTo>
                  <a:pt x="421729" y="13608"/>
                </a:moveTo>
                <a:lnTo>
                  <a:pt x="421729" y="71215"/>
                </a:lnTo>
                <a:lnTo>
                  <a:pt x="438931" y="71215"/>
                </a:lnTo>
                <a:cubicBezTo>
                  <a:pt x="449042" y="71205"/>
                  <a:pt x="456957" y="70514"/>
                  <a:pt x="462675" y="69141"/>
                </a:cubicBezTo>
                <a:cubicBezTo>
                  <a:pt x="468393" y="67768"/>
                  <a:pt x="472455" y="64973"/>
                  <a:pt x="474862" y="60755"/>
                </a:cubicBezTo>
                <a:cubicBezTo>
                  <a:pt x="477268" y="56537"/>
                  <a:pt x="478560" y="50156"/>
                  <a:pt x="478736" y="41612"/>
                </a:cubicBezTo>
                <a:cubicBezTo>
                  <a:pt x="478678" y="30406"/>
                  <a:pt x="475694" y="22913"/>
                  <a:pt x="469785" y="19134"/>
                </a:cubicBezTo>
                <a:cubicBezTo>
                  <a:pt x="463876" y="15354"/>
                  <a:pt x="453591" y="13512"/>
                  <a:pt x="438931" y="13608"/>
                </a:cubicBezTo>
                <a:close/>
                <a:moveTo>
                  <a:pt x="186909" y="11608"/>
                </a:moveTo>
                <a:cubicBezTo>
                  <a:pt x="175218" y="11787"/>
                  <a:pt x="166130" y="13829"/>
                  <a:pt x="159646" y="17735"/>
                </a:cubicBezTo>
                <a:cubicBezTo>
                  <a:pt x="153163" y="21640"/>
                  <a:pt x="148624" y="27935"/>
                  <a:pt x="146030" y="36618"/>
                </a:cubicBezTo>
                <a:cubicBezTo>
                  <a:pt x="143436" y="45302"/>
                  <a:pt x="142127" y="56901"/>
                  <a:pt x="142104" y="71415"/>
                </a:cubicBezTo>
                <a:cubicBezTo>
                  <a:pt x="141770" y="93160"/>
                  <a:pt x="144837" y="108628"/>
                  <a:pt x="151305" y="117821"/>
                </a:cubicBezTo>
                <a:cubicBezTo>
                  <a:pt x="157772" y="127014"/>
                  <a:pt x="169640" y="131481"/>
                  <a:pt x="186909" y="131223"/>
                </a:cubicBezTo>
                <a:cubicBezTo>
                  <a:pt x="198601" y="131059"/>
                  <a:pt x="207688" y="129076"/>
                  <a:pt x="214172" y="125274"/>
                </a:cubicBezTo>
                <a:cubicBezTo>
                  <a:pt x="220655" y="121472"/>
                  <a:pt x="225194" y="115237"/>
                  <a:pt x="227788" y="106568"/>
                </a:cubicBezTo>
                <a:cubicBezTo>
                  <a:pt x="230382" y="97899"/>
                  <a:pt x="231691" y="86181"/>
                  <a:pt x="231715" y="71415"/>
                </a:cubicBezTo>
                <a:cubicBezTo>
                  <a:pt x="231691" y="56835"/>
                  <a:pt x="230382" y="45191"/>
                  <a:pt x="227788" y="36485"/>
                </a:cubicBezTo>
                <a:cubicBezTo>
                  <a:pt x="225194" y="27779"/>
                  <a:pt x="220655" y="21484"/>
                  <a:pt x="214172" y="17601"/>
                </a:cubicBezTo>
                <a:cubicBezTo>
                  <a:pt x="207688" y="13718"/>
                  <a:pt x="198601" y="11720"/>
                  <a:pt x="186909" y="11608"/>
                </a:cubicBezTo>
                <a:close/>
                <a:moveTo>
                  <a:pt x="408527" y="2007"/>
                </a:moveTo>
                <a:lnTo>
                  <a:pt x="439131" y="2007"/>
                </a:lnTo>
                <a:cubicBezTo>
                  <a:pt x="452492" y="2051"/>
                  <a:pt x="462997" y="3251"/>
                  <a:pt x="470646" y="5607"/>
                </a:cubicBezTo>
                <a:cubicBezTo>
                  <a:pt x="478295" y="7963"/>
                  <a:pt x="483733" y="12008"/>
                  <a:pt x="486959" y="17742"/>
                </a:cubicBezTo>
                <a:cubicBezTo>
                  <a:pt x="490186" y="23476"/>
                  <a:pt x="491845" y="31433"/>
                  <a:pt x="491938" y="41612"/>
                </a:cubicBezTo>
                <a:cubicBezTo>
                  <a:pt x="492009" y="53596"/>
                  <a:pt x="489717" y="62681"/>
                  <a:pt x="485062" y="68865"/>
                </a:cubicBezTo>
                <a:cubicBezTo>
                  <a:pt x="480407" y="75049"/>
                  <a:pt x="472964" y="79033"/>
                  <a:pt x="462734" y="80817"/>
                </a:cubicBezTo>
                <a:lnTo>
                  <a:pt x="505139" y="140824"/>
                </a:lnTo>
                <a:lnTo>
                  <a:pt x="489337" y="140824"/>
                </a:lnTo>
                <a:lnTo>
                  <a:pt x="449132" y="82417"/>
                </a:lnTo>
                <a:cubicBezTo>
                  <a:pt x="448224" y="82513"/>
                  <a:pt x="446990" y="82571"/>
                  <a:pt x="445432" y="82592"/>
                </a:cubicBezTo>
                <a:cubicBezTo>
                  <a:pt x="443873" y="82613"/>
                  <a:pt x="442040" y="82621"/>
                  <a:pt x="439931" y="82617"/>
                </a:cubicBezTo>
                <a:lnTo>
                  <a:pt x="421729" y="82617"/>
                </a:lnTo>
                <a:lnTo>
                  <a:pt x="421729" y="140824"/>
                </a:lnTo>
                <a:lnTo>
                  <a:pt x="408527" y="140824"/>
                </a:lnTo>
                <a:close/>
                <a:moveTo>
                  <a:pt x="274377" y="2007"/>
                </a:moveTo>
                <a:lnTo>
                  <a:pt x="287579" y="2007"/>
                </a:lnTo>
                <a:lnTo>
                  <a:pt x="287579" y="92218"/>
                </a:lnTo>
                <a:cubicBezTo>
                  <a:pt x="287408" y="106961"/>
                  <a:pt x="290150" y="117179"/>
                  <a:pt x="295805" y="122872"/>
                </a:cubicBezTo>
                <a:cubicBezTo>
                  <a:pt x="301460" y="128564"/>
                  <a:pt x="311053" y="131281"/>
                  <a:pt x="324583" y="131023"/>
                </a:cubicBezTo>
                <a:cubicBezTo>
                  <a:pt x="338752" y="131281"/>
                  <a:pt x="348620" y="128564"/>
                  <a:pt x="354187" y="122872"/>
                </a:cubicBezTo>
                <a:cubicBezTo>
                  <a:pt x="359755" y="117179"/>
                  <a:pt x="362422" y="106961"/>
                  <a:pt x="362188" y="92218"/>
                </a:cubicBezTo>
                <a:lnTo>
                  <a:pt x="362188" y="2007"/>
                </a:lnTo>
                <a:lnTo>
                  <a:pt x="375190" y="2007"/>
                </a:lnTo>
                <a:lnTo>
                  <a:pt x="375190" y="96218"/>
                </a:lnTo>
                <a:cubicBezTo>
                  <a:pt x="375223" y="112512"/>
                  <a:pt x="371056" y="124380"/>
                  <a:pt x="362688" y="131823"/>
                </a:cubicBezTo>
                <a:cubicBezTo>
                  <a:pt x="354321" y="139266"/>
                  <a:pt x="341552" y="142933"/>
                  <a:pt x="324383" y="142824"/>
                </a:cubicBezTo>
                <a:cubicBezTo>
                  <a:pt x="307248" y="142970"/>
                  <a:pt x="294613" y="139378"/>
                  <a:pt x="286479" y="132048"/>
                </a:cubicBezTo>
                <a:cubicBezTo>
                  <a:pt x="278344" y="124718"/>
                  <a:pt x="274311" y="112775"/>
                  <a:pt x="274377" y="96218"/>
                </a:cubicBezTo>
                <a:close/>
                <a:moveTo>
                  <a:pt x="0" y="2007"/>
                </a:moveTo>
                <a:lnTo>
                  <a:pt x="15202" y="2007"/>
                </a:lnTo>
                <a:lnTo>
                  <a:pt x="55207" y="67215"/>
                </a:lnTo>
                <a:lnTo>
                  <a:pt x="56407" y="67215"/>
                </a:lnTo>
                <a:lnTo>
                  <a:pt x="95812" y="2007"/>
                </a:lnTo>
                <a:lnTo>
                  <a:pt x="110614" y="2007"/>
                </a:lnTo>
                <a:lnTo>
                  <a:pt x="61808" y="79416"/>
                </a:lnTo>
                <a:lnTo>
                  <a:pt x="61808" y="140824"/>
                </a:lnTo>
                <a:lnTo>
                  <a:pt x="48406" y="140824"/>
                </a:lnTo>
                <a:lnTo>
                  <a:pt x="48406" y="79616"/>
                </a:lnTo>
                <a:close/>
                <a:moveTo>
                  <a:pt x="186909" y="6"/>
                </a:moveTo>
                <a:cubicBezTo>
                  <a:pt x="200290" y="-123"/>
                  <a:pt x="211311" y="2003"/>
                  <a:pt x="219972" y="6385"/>
                </a:cubicBezTo>
                <a:cubicBezTo>
                  <a:pt x="228634" y="10767"/>
                  <a:pt x="235062" y="18183"/>
                  <a:pt x="239256" y="28632"/>
                </a:cubicBezTo>
                <a:cubicBezTo>
                  <a:pt x="243451" y="39082"/>
                  <a:pt x="245537" y="53343"/>
                  <a:pt x="245516" y="71415"/>
                </a:cubicBezTo>
                <a:cubicBezTo>
                  <a:pt x="245537" y="89488"/>
                  <a:pt x="243451" y="103749"/>
                  <a:pt x="239256" y="114198"/>
                </a:cubicBezTo>
                <a:cubicBezTo>
                  <a:pt x="235062" y="124648"/>
                  <a:pt x="228634" y="132064"/>
                  <a:pt x="219972" y="136446"/>
                </a:cubicBezTo>
                <a:cubicBezTo>
                  <a:pt x="211311" y="140828"/>
                  <a:pt x="200290" y="142954"/>
                  <a:pt x="186909" y="142824"/>
                </a:cubicBezTo>
                <a:cubicBezTo>
                  <a:pt x="173284" y="142776"/>
                  <a:pt x="162174" y="140605"/>
                  <a:pt x="153579" y="136312"/>
                </a:cubicBezTo>
                <a:cubicBezTo>
                  <a:pt x="144984" y="132019"/>
                  <a:pt x="138645" y="124692"/>
                  <a:pt x="134562" y="114332"/>
                </a:cubicBezTo>
                <a:cubicBezTo>
                  <a:pt x="130479" y="103971"/>
                  <a:pt x="128392" y="89666"/>
                  <a:pt x="128302" y="71415"/>
                </a:cubicBezTo>
                <a:cubicBezTo>
                  <a:pt x="128273" y="53343"/>
                  <a:pt x="130330" y="39082"/>
                  <a:pt x="134473" y="28632"/>
                </a:cubicBezTo>
                <a:cubicBezTo>
                  <a:pt x="138615" y="18183"/>
                  <a:pt x="145014" y="10767"/>
                  <a:pt x="153668" y="6385"/>
                </a:cubicBezTo>
                <a:cubicBezTo>
                  <a:pt x="162322" y="2003"/>
                  <a:pt x="173402" y="-123"/>
                  <a:pt x="186909" y="6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cap="sq">
            <a:noFill/>
          </a:ln>
          <a:effectLst/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rcRect l="11330" t="6922" r="11330" b="15455"/>
          <a:stretch>
            <a:fillRect/>
          </a:stretch>
        </p:blipFill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6832879"/>
              <a:gd name="connsiteX1" fmla="*/ 12192000 w 12192000"/>
              <a:gd name="connsiteY1" fmla="*/ 0 h 6832879"/>
              <a:gd name="connsiteX2" fmla="*/ 12192000 w 12192000"/>
              <a:gd name="connsiteY2" fmla="*/ 6832879 h 6832879"/>
              <a:gd name="connsiteX3" fmla="*/ 0 w 12192000"/>
              <a:gd name="connsiteY3" fmla="*/ 6832879 h 6832879"/>
            </a:gdLst>
            <a:ahLst/>
            <a:cxnLst/>
            <a:rect l="l" t="t" r="r" b="b"/>
            <a:pathLst>
              <a:path w="12192000" h="6832879">
                <a:moveTo>
                  <a:pt x="0" y="0"/>
                </a:moveTo>
                <a:lnTo>
                  <a:pt x="12192000" y="0"/>
                </a:lnTo>
                <a:lnTo>
                  <a:pt x="12192000" y="6832879"/>
                </a:lnTo>
                <a:lnTo>
                  <a:pt x="0" y="683287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252753" y="221343"/>
            <a:ext cx="11686495" cy="6415314"/>
          </a:xfrm>
          <a:prstGeom prst="roundRect">
            <a:avLst>
              <a:gd name="adj" fmla="val 3741"/>
            </a:avLst>
          </a:prstGeom>
          <a:gradFill>
            <a:gsLst>
              <a:gs pos="0">
                <a:schemeClr val="bg1"/>
              </a:gs>
              <a:gs pos="100000">
                <a:schemeClr val="accent1">
                  <a:lumMod val="10000"/>
                  <a:lumOff val="90000"/>
                  <a:alpha val="90000"/>
                </a:schemeClr>
              </a:gs>
            </a:gsLst>
            <a:lin ang="5400000" scaled="0"/>
          </a:gradFill>
          <a:ln w="25400" cap="sq">
            <a:noFill/>
            <a:miter/>
          </a:ln>
          <a:effectLst>
            <a:outerShdw blurRad="127000" algn="ctr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11379200" y="6045200"/>
            <a:ext cx="812800" cy="812800"/>
          </a:xfrm>
          <a:prstGeom prst="rect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flipH="1">
            <a:off x="11579576" y="6245577"/>
            <a:ext cx="412049" cy="412047"/>
          </a:xfrm>
          <a:prstGeom prst="star5">
            <a:avLst/>
          </a:prstGeom>
          <a:solidFill>
            <a:schemeClr val="bg1"/>
          </a:solidFill>
          <a:ln w="254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4800600" y="3100852"/>
            <a:ext cx="1079500" cy="2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0" tIns="0" rIns="0" bIns="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cxnSp>
        <p:nvCxnSpPr>
          <p:cNvPr id="7" name="标题 1"/>
          <p:cNvCxnSpPr/>
          <p:nvPr/>
        </p:nvCxnSpPr>
        <p:spPr>
          <a:xfrm flipH="1">
            <a:off x="7407883" y="4127334"/>
            <a:ext cx="630352" cy="1"/>
          </a:xfrm>
          <a:prstGeom prst="line">
            <a:avLst/>
          </a:prstGeom>
          <a:noFill/>
          <a:ln w="25400" cap="sq">
            <a:solidFill>
              <a:schemeClr val="accent1">
                <a:alpha val="100000"/>
              </a:schemeClr>
            </a:solidFill>
            <a:miter/>
          </a:ln>
        </p:spPr>
      </p:cxnSp>
      <p:sp>
        <p:nvSpPr>
          <p:cNvPr id="8" name="标题 1"/>
          <p:cNvSpPr txBox="1"/>
          <p:nvPr/>
        </p:nvSpPr>
        <p:spPr>
          <a:xfrm>
            <a:off x="4754214" y="3714924"/>
            <a:ext cx="2680859" cy="861995"/>
          </a:xfrm>
          <a:custGeom>
            <a:avLst/>
            <a:gdLst>
              <a:gd name="T0" fmla="*/ 0 w 989"/>
              <a:gd name="T1" fmla="*/ 55 h 318"/>
              <a:gd name="T2" fmla="*/ 100 w 989"/>
              <a:gd name="T3" fmla="*/ 7 h 318"/>
              <a:gd name="T4" fmla="*/ 491 w 989"/>
              <a:gd name="T5" fmla="*/ 178 h 318"/>
              <a:gd name="T6" fmla="*/ 871 w 989"/>
              <a:gd name="T7" fmla="*/ 0 h 318"/>
              <a:gd name="T8" fmla="*/ 989 w 989"/>
              <a:gd name="T9" fmla="*/ 55 h 318"/>
              <a:gd name="T10" fmla="*/ 491 w 989"/>
              <a:gd name="T11" fmla="*/ 318 h 318"/>
              <a:gd name="T12" fmla="*/ 0 w 989"/>
              <a:gd name="T13" fmla="*/ 55 h 318"/>
            </a:gdLst>
            <a:ahLst/>
            <a:cxnLst/>
            <a:rect l="0" t="0" r="r" b="b"/>
            <a:pathLst>
              <a:path w="989" h="318">
                <a:moveTo>
                  <a:pt x="0" y="55"/>
                </a:moveTo>
                <a:lnTo>
                  <a:pt x="100" y="7"/>
                </a:lnTo>
                <a:lnTo>
                  <a:pt x="491" y="178"/>
                </a:lnTo>
                <a:lnTo>
                  <a:pt x="871" y="0"/>
                </a:lnTo>
                <a:lnTo>
                  <a:pt x="989" y="55"/>
                </a:lnTo>
                <a:lnTo>
                  <a:pt x="491" y="318"/>
                </a:lnTo>
                <a:lnTo>
                  <a:pt x="0" y="5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4119916" y="3854571"/>
            <a:ext cx="1965241" cy="1870368"/>
          </a:xfrm>
          <a:custGeom>
            <a:avLst/>
            <a:gdLst>
              <a:gd name="T0" fmla="*/ 0 w 725"/>
              <a:gd name="T1" fmla="*/ 249 h 690"/>
              <a:gd name="T2" fmla="*/ 725 w 725"/>
              <a:gd name="T3" fmla="*/ 690 h 690"/>
              <a:gd name="T4" fmla="*/ 725 w 725"/>
              <a:gd name="T5" fmla="*/ 263 h 690"/>
              <a:gd name="T6" fmla="*/ 234 w 725"/>
              <a:gd name="T7" fmla="*/ 0 h 690"/>
              <a:gd name="T8" fmla="*/ 0 w 725"/>
              <a:gd name="T9" fmla="*/ 249 h 690"/>
            </a:gdLst>
            <a:ahLst/>
            <a:cxnLst/>
            <a:rect l="0" t="0" r="r" b="b"/>
            <a:pathLst>
              <a:path w="725" h="690">
                <a:moveTo>
                  <a:pt x="0" y="249"/>
                </a:moveTo>
                <a:lnTo>
                  <a:pt x="725" y="690"/>
                </a:lnTo>
                <a:lnTo>
                  <a:pt x="725" y="263"/>
                </a:lnTo>
                <a:lnTo>
                  <a:pt x="234" y="0"/>
                </a:lnTo>
                <a:lnTo>
                  <a:pt x="0" y="249"/>
                </a:lnTo>
                <a:close/>
              </a:path>
            </a:pathLst>
          </a:custGeom>
          <a:solidFill>
            <a:schemeClr val="accent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6085158" y="3854571"/>
            <a:ext cx="1986927" cy="1870368"/>
          </a:xfrm>
          <a:custGeom>
            <a:avLst/>
            <a:gdLst>
              <a:gd name="T0" fmla="*/ 0 w 733"/>
              <a:gd name="T1" fmla="*/ 690 h 690"/>
              <a:gd name="T2" fmla="*/ 0 w 733"/>
              <a:gd name="T3" fmla="*/ 263 h 690"/>
              <a:gd name="T4" fmla="*/ 498 w 733"/>
              <a:gd name="T5" fmla="*/ 0 h 690"/>
              <a:gd name="T6" fmla="*/ 733 w 733"/>
              <a:gd name="T7" fmla="*/ 249 h 690"/>
              <a:gd name="T8" fmla="*/ 0 w 733"/>
              <a:gd name="T9" fmla="*/ 690 h 690"/>
            </a:gdLst>
            <a:ahLst/>
            <a:cxnLst/>
            <a:rect l="0" t="0" r="r" b="b"/>
            <a:pathLst>
              <a:path w="733" h="690">
                <a:moveTo>
                  <a:pt x="0" y="690"/>
                </a:moveTo>
                <a:lnTo>
                  <a:pt x="0" y="263"/>
                </a:lnTo>
                <a:lnTo>
                  <a:pt x="498" y="0"/>
                </a:lnTo>
                <a:lnTo>
                  <a:pt x="733" y="249"/>
                </a:lnTo>
                <a:lnTo>
                  <a:pt x="0" y="69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4748794" y="2949205"/>
            <a:ext cx="1344496" cy="1406841"/>
          </a:xfrm>
          <a:custGeom>
            <a:avLst/>
            <a:gdLst>
              <a:gd name="T0" fmla="*/ 0 w 496"/>
              <a:gd name="T1" fmla="*/ 263 h 519"/>
              <a:gd name="T2" fmla="*/ 493 w 496"/>
              <a:gd name="T3" fmla="*/ 519 h 519"/>
              <a:gd name="T4" fmla="*/ 496 w 496"/>
              <a:gd name="T5" fmla="*/ 113 h 519"/>
              <a:gd name="T6" fmla="*/ 242 w 496"/>
              <a:gd name="T7" fmla="*/ 0 h 519"/>
              <a:gd name="T8" fmla="*/ 0 w 496"/>
              <a:gd name="T9" fmla="*/ 263 h 519"/>
            </a:gdLst>
            <a:ahLst/>
            <a:cxnLst/>
            <a:rect l="0" t="0" r="r" b="b"/>
            <a:pathLst>
              <a:path w="496" h="519">
                <a:moveTo>
                  <a:pt x="0" y="263"/>
                </a:moveTo>
                <a:lnTo>
                  <a:pt x="493" y="519"/>
                </a:lnTo>
                <a:lnTo>
                  <a:pt x="496" y="113"/>
                </a:lnTo>
                <a:lnTo>
                  <a:pt x="242" y="0"/>
                </a:lnTo>
                <a:lnTo>
                  <a:pt x="0" y="26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6075719" y="2949205"/>
            <a:ext cx="1355339" cy="1406841"/>
          </a:xfrm>
          <a:custGeom>
            <a:avLst/>
            <a:gdLst>
              <a:gd name="T0" fmla="*/ 3 w 500"/>
              <a:gd name="T1" fmla="*/ 113 h 519"/>
              <a:gd name="T2" fmla="*/ 256 w 500"/>
              <a:gd name="T3" fmla="*/ 0 h 519"/>
              <a:gd name="T4" fmla="*/ 500 w 500"/>
              <a:gd name="T5" fmla="*/ 260 h 519"/>
              <a:gd name="T6" fmla="*/ 0 w 500"/>
              <a:gd name="T7" fmla="*/ 519 h 519"/>
              <a:gd name="T8" fmla="*/ 3 w 500"/>
              <a:gd name="T9" fmla="*/ 113 h 519"/>
            </a:gdLst>
            <a:ahLst/>
            <a:cxnLst/>
            <a:rect l="0" t="0" r="r" b="b"/>
            <a:pathLst>
              <a:path w="500" h="519">
                <a:moveTo>
                  <a:pt x="3" y="113"/>
                </a:moveTo>
                <a:lnTo>
                  <a:pt x="256" y="0"/>
                </a:lnTo>
                <a:lnTo>
                  <a:pt x="500" y="260"/>
                </a:lnTo>
                <a:lnTo>
                  <a:pt x="0" y="519"/>
                </a:lnTo>
                <a:lnTo>
                  <a:pt x="3" y="11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5404777" y="2842085"/>
            <a:ext cx="1374314" cy="422866"/>
          </a:xfrm>
          <a:custGeom>
            <a:avLst/>
            <a:gdLst>
              <a:gd name="T0" fmla="*/ 0 w 507"/>
              <a:gd name="T1" fmla="*/ 43 h 156"/>
              <a:gd name="T2" fmla="*/ 104 w 507"/>
              <a:gd name="T3" fmla="*/ 0 h 156"/>
              <a:gd name="T4" fmla="*/ 254 w 507"/>
              <a:gd name="T5" fmla="*/ 43 h 156"/>
              <a:gd name="T6" fmla="*/ 396 w 507"/>
              <a:gd name="T7" fmla="*/ 0 h 156"/>
              <a:gd name="T8" fmla="*/ 507 w 507"/>
              <a:gd name="T9" fmla="*/ 43 h 156"/>
              <a:gd name="T10" fmla="*/ 254 w 507"/>
              <a:gd name="T11" fmla="*/ 156 h 156"/>
              <a:gd name="T12" fmla="*/ 0 w 507"/>
              <a:gd name="T13" fmla="*/ 43 h 156"/>
            </a:gdLst>
            <a:ahLst/>
            <a:cxnLst/>
            <a:rect l="0" t="0" r="r" b="b"/>
            <a:pathLst>
              <a:path w="507" h="156">
                <a:moveTo>
                  <a:pt x="0" y="43"/>
                </a:moveTo>
                <a:lnTo>
                  <a:pt x="104" y="0"/>
                </a:lnTo>
                <a:lnTo>
                  <a:pt x="254" y="43"/>
                </a:lnTo>
                <a:lnTo>
                  <a:pt x="396" y="0"/>
                </a:lnTo>
                <a:lnTo>
                  <a:pt x="507" y="43"/>
                </a:lnTo>
                <a:lnTo>
                  <a:pt x="254" y="156"/>
                </a:lnTo>
                <a:lnTo>
                  <a:pt x="0" y="43"/>
                </a:lnTo>
                <a:close/>
              </a:path>
            </a:pathLst>
          </a:custGeom>
          <a:solidFill>
            <a:schemeClr val="accent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5404777" y="1971958"/>
            <a:ext cx="688512" cy="1046322"/>
          </a:xfrm>
          <a:custGeom>
            <a:avLst/>
            <a:gdLst>
              <a:gd name="T0" fmla="*/ 0 w 254"/>
              <a:gd name="T1" fmla="*/ 275 h 386"/>
              <a:gd name="T2" fmla="*/ 254 w 254"/>
              <a:gd name="T3" fmla="*/ 0 h 386"/>
              <a:gd name="T4" fmla="*/ 254 w 254"/>
              <a:gd name="T5" fmla="*/ 386 h 386"/>
              <a:gd name="T6" fmla="*/ 0 w 254"/>
              <a:gd name="T7" fmla="*/ 275 h 386"/>
            </a:gdLst>
            <a:ahLst/>
            <a:cxnLst/>
            <a:rect l="0" t="0" r="r" b="b"/>
            <a:pathLst>
              <a:path w="254" h="386">
                <a:moveTo>
                  <a:pt x="0" y="275"/>
                </a:moveTo>
                <a:lnTo>
                  <a:pt x="254" y="0"/>
                </a:lnTo>
                <a:lnTo>
                  <a:pt x="254" y="386"/>
                </a:lnTo>
                <a:lnTo>
                  <a:pt x="0" y="27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6093289" y="1971958"/>
            <a:ext cx="693934" cy="1046322"/>
          </a:xfrm>
          <a:custGeom>
            <a:avLst/>
            <a:gdLst>
              <a:gd name="T0" fmla="*/ 0 w 256"/>
              <a:gd name="T1" fmla="*/ 0 h 386"/>
              <a:gd name="T2" fmla="*/ 256 w 256"/>
              <a:gd name="T3" fmla="*/ 275 h 386"/>
              <a:gd name="T4" fmla="*/ 0 w 256"/>
              <a:gd name="T5" fmla="*/ 386 h 386"/>
              <a:gd name="T6" fmla="*/ 0 w 256"/>
              <a:gd name="T7" fmla="*/ 0 h 386"/>
            </a:gdLst>
            <a:ahLst/>
            <a:cxnLst/>
            <a:rect l="0" t="0" r="r" b="b"/>
            <a:pathLst>
              <a:path w="256" h="386">
                <a:moveTo>
                  <a:pt x="0" y="0"/>
                </a:moveTo>
                <a:lnTo>
                  <a:pt x="256" y="275"/>
                </a:lnTo>
                <a:lnTo>
                  <a:pt x="0" y="3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7006446" y="1915992"/>
            <a:ext cx="768085" cy="768085"/>
          </a:xfrm>
          <a:prstGeom prst="ellipse">
            <a:avLst/>
          </a:prstGeom>
          <a:noFill/>
          <a:ln w="25400" cap="sq">
            <a:solidFill>
              <a:schemeClr val="accent1">
                <a:lumMod val="20000"/>
                <a:lumOff val="80000"/>
                <a:alpha val="100000"/>
              </a:schemeClr>
            </a:solidFill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cxnSp>
        <p:nvCxnSpPr>
          <p:cNvPr id="17" name="标题 1"/>
          <p:cNvCxnSpPr/>
          <p:nvPr/>
        </p:nvCxnSpPr>
        <p:spPr>
          <a:xfrm flipH="1">
            <a:off x="6376094" y="2299923"/>
            <a:ext cx="630352" cy="1"/>
          </a:xfrm>
          <a:prstGeom prst="line">
            <a:avLst/>
          </a:prstGeom>
          <a:noFill/>
          <a:ln w="25400" cap="sq">
            <a:solidFill>
              <a:schemeClr val="accent1">
                <a:lumMod val="20000"/>
                <a:lumOff val="80000"/>
              </a:schemeClr>
            </a:solidFill>
            <a:miter/>
          </a:ln>
        </p:spPr>
      </p:cxnSp>
      <p:sp>
        <p:nvSpPr>
          <p:cNvPr id="18" name="标题 1"/>
          <p:cNvSpPr txBox="1"/>
          <p:nvPr/>
        </p:nvSpPr>
        <p:spPr>
          <a:xfrm>
            <a:off x="4053291" y="2767609"/>
            <a:ext cx="768085" cy="768085"/>
          </a:xfrm>
          <a:prstGeom prst="ellipse">
            <a:avLst/>
          </a:prstGeom>
          <a:noFill/>
          <a:ln w="25400" cap="sq">
            <a:solidFill>
              <a:schemeClr val="accent1">
                <a:lumMod val="60000"/>
                <a:lumOff val="40000"/>
                <a:alpha val="100000"/>
              </a:schemeClr>
            </a:solidFill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8038235" y="3743403"/>
            <a:ext cx="768085" cy="768085"/>
          </a:xfrm>
          <a:prstGeom prst="ellipse">
            <a:avLst/>
          </a:prstGeom>
          <a:noFill/>
          <a:ln w="25400" cap="sq">
            <a:solidFill>
              <a:schemeClr val="accent1">
                <a:alpha val="100000"/>
              </a:schemeClr>
            </a:solidFill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4232954" y="2893312"/>
            <a:ext cx="416196" cy="450841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ahLst/>
            <a:cxnLst/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7163623" y="2061949"/>
            <a:ext cx="450841" cy="408739"/>
          </a:xfrm>
          <a:custGeom>
            <a:avLst/>
            <a:gdLst>
              <a:gd name="connsiteX0" fmla="*/ 351048 w 1543905"/>
              <a:gd name="connsiteY0" fmla="*/ 523317 h 1399728"/>
              <a:gd name="connsiteX1" fmla="*/ 351048 w 1543905"/>
              <a:gd name="connsiteY1" fmla="*/ 523317 h 1399728"/>
              <a:gd name="connsiteX2" fmla="*/ 351420 w 1543905"/>
              <a:gd name="connsiteY2" fmla="*/ 523503 h 1399728"/>
              <a:gd name="connsiteX3" fmla="*/ 351420 w 1543905"/>
              <a:gd name="connsiteY3" fmla="*/ 1020031 h 1399728"/>
              <a:gd name="connsiteX4" fmla="*/ 351048 w 1543905"/>
              <a:gd name="connsiteY4" fmla="*/ 1020403 h 1399728"/>
              <a:gd name="connsiteX5" fmla="*/ 163525 w 1543905"/>
              <a:gd name="connsiteY5" fmla="*/ 1020403 h 1399728"/>
              <a:gd name="connsiteX6" fmla="*/ 163153 w 1543905"/>
              <a:gd name="connsiteY6" fmla="*/ 1020031 h 1399728"/>
              <a:gd name="connsiteX7" fmla="*/ 163153 w 1543905"/>
              <a:gd name="connsiteY7" fmla="*/ 523503 h 1399728"/>
              <a:gd name="connsiteX8" fmla="*/ 163153 w 1543905"/>
              <a:gd name="connsiteY8" fmla="*/ 523317 h 1399728"/>
              <a:gd name="connsiteX9" fmla="*/ 163339 w 1543905"/>
              <a:gd name="connsiteY9" fmla="*/ 523131 h 1399728"/>
              <a:gd name="connsiteX10" fmla="*/ 351048 w 1543905"/>
              <a:gd name="connsiteY10" fmla="*/ 523131 h 1399728"/>
              <a:gd name="connsiteX11" fmla="*/ 351048 w 1543905"/>
              <a:gd name="connsiteY11" fmla="*/ 411696 h 1399728"/>
              <a:gd name="connsiteX12" fmla="*/ 163339 w 1543905"/>
              <a:gd name="connsiteY12" fmla="*/ 411696 h 1399728"/>
              <a:gd name="connsiteX13" fmla="*/ 51346 w 1543905"/>
              <a:gd name="connsiteY13" fmla="*/ 523689 h 1399728"/>
              <a:gd name="connsiteX14" fmla="*/ 51346 w 1543905"/>
              <a:gd name="connsiteY14" fmla="*/ 1020217 h 1399728"/>
              <a:gd name="connsiteX15" fmla="*/ 163339 w 1543905"/>
              <a:gd name="connsiteY15" fmla="*/ 1132210 h 1399728"/>
              <a:gd name="connsiteX16" fmla="*/ 351048 w 1543905"/>
              <a:gd name="connsiteY16" fmla="*/ 1132210 h 1399728"/>
              <a:gd name="connsiteX17" fmla="*/ 463042 w 1543905"/>
              <a:gd name="connsiteY17" fmla="*/ 1020217 h 1399728"/>
              <a:gd name="connsiteX18" fmla="*/ 463042 w 1543905"/>
              <a:gd name="connsiteY18" fmla="*/ 523503 h 1399728"/>
              <a:gd name="connsiteX19" fmla="*/ 351048 w 1543905"/>
              <a:gd name="connsiteY19" fmla="*/ 411696 h 1399728"/>
              <a:gd name="connsiteX20" fmla="*/ 865808 w 1543905"/>
              <a:gd name="connsiteY20" fmla="*/ 111621 h 1399728"/>
              <a:gd name="connsiteX21" fmla="*/ 866180 w 1543905"/>
              <a:gd name="connsiteY21" fmla="*/ 111807 h 1399728"/>
              <a:gd name="connsiteX22" fmla="*/ 866180 w 1543905"/>
              <a:gd name="connsiteY22" fmla="*/ 1020031 h 1399728"/>
              <a:gd name="connsiteX23" fmla="*/ 865808 w 1543905"/>
              <a:gd name="connsiteY23" fmla="*/ 1020403 h 1399728"/>
              <a:gd name="connsiteX24" fmla="*/ 678284 w 1543905"/>
              <a:gd name="connsiteY24" fmla="*/ 1020403 h 1399728"/>
              <a:gd name="connsiteX25" fmla="*/ 677912 w 1543905"/>
              <a:gd name="connsiteY25" fmla="*/ 1020031 h 1399728"/>
              <a:gd name="connsiteX26" fmla="*/ 677912 w 1543905"/>
              <a:gd name="connsiteY26" fmla="*/ 111993 h 1399728"/>
              <a:gd name="connsiteX27" fmla="*/ 677912 w 1543905"/>
              <a:gd name="connsiteY27" fmla="*/ 111807 h 1399728"/>
              <a:gd name="connsiteX28" fmla="*/ 678098 w 1543905"/>
              <a:gd name="connsiteY28" fmla="*/ 111621 h 1399728"/>
              <a:gd name="connsiteX29" fmla="*/ 865808 w 1543905"/>
              <a:gd name="connsiteY29" fmla="*/ 111621 h 1399728"/>
              <a:gd name="connsiteX30" fmla="*/ 865808 w 1543905"/>
              <a:gd name="connsiteY30" fmla="*/ 0 h 1399728"/>
              <a:gd name="connsiteX31" fmla="*/ 677912 w 1543905"/>
              <a:gd name="connsiteY31" fmla="*/ 0 h 1399728"/>
              <a:gd name="connsiteX32" fmla="*/ 565919 w 1543905"/>
              <a:gd name="connsiteY32" fmla="*/ 111993 h 1399728"/>
              <a:gd name="connsiteX33" fmla="*/ 565919 w 1543905"/>
              <a:gd name="connsiteY33" fmla="*/ 1020217 h 1399728"/>
              <a:gd name="connsiteX34" fmla="*/ 677912 w 1543905"/>
              <a:gd name="connsiteY34" fmla="*/ 1132210 h 1399728"/>
              <a:gd name="connsiteX35" fmla="*/ 865622 w 1543905"/>
              <a:gd name="connsiteY35" fmla="*/ 1132210 h 1399728"/>
              <a:gd name="connsiteX36" fmla="*/ 977615 w 1543905"/>
              <a:gd name="connsiteY36" fmla="*/ 1020217 h 1399728"/>
              <a:gd name="connsiteX37" fmla="*/ 977615 w 1543905"/>
              <a:gd name="connsiteY37" fmla="*/ 111993 h 1399728"/>
              <a:gd name="connsiteX38" fmla="*/ 865808 w 1543905"/>
              <a:gd name="connsiteY38" fmla="*/ 0 h 1399728"/>
              <a:gd name="connsiteX39" fmla="*/ 1380381 w 1543905"/>
              <a:gd name="connsiteY39" fmla="*/ 729072 h 1399728"/>
              <a:gd name="connsiteX40" fmla="*/ 1380753 w 1543905"/>
              <a:gd name="connsiteY40" fmla="*/ 729258 h 1399728"/>
              <a:gd name="connsiteX41" fmla="*/ 1380753 w 1543905"/>
              <a:gd name="connsiteY41" fmla="*/ 1020031 h 1399728"/>
              <a:gd name="connsiteX42" fmla="*/ 1380381 w 1543905"/>
              <a:gd name="connsiteY42" fmla="*/ 1020403 h 1399728"/>
              <a:gd name="connsiteX43" fmla="*/ 1192858 w 1543905"/>
              <a:gd name="connsiteY43" fmla="*/ 1020403 h 1399728"/>
              <a:gd name="connsiteX44" fmla="*/ 1192485 w 1543905"/>
              <a:gd name="connsiteY44" fmla="*/ 1020031 h 1399728"/>
              <a:gd name="connsiteX45" fmla="*/ 1192485 w 1543905"/>
              <a:gd name="connsiteY45" fmla="*/ 729444 h 1399728"/>
              <a:gd name="connsiteX46" fmla="*/ 1192485 w 1543905"/>
              <a:gd name="connsiteY46" fmla="*/ 729258 h 1399728"/>
              <a:gd name="connsiteX47" fmla="*/ 1192671 w 1543905"/>
              <a:gd name="connsiteY47" fmla="*/ 729072 h 1399728"/>
              <a:gd name="connsiteX48" fmla="*/ 1380381 w 1543905"/>
              <a:gd name="connsiteY48" fmla="*/ 729072 h 1399728"/>
              <a:gd name="connsiteX49" fmla="*/ 1380381 w 1543905"/>
              <a:gd name="connsiteY49" fmla="*/ 617451 h 1399728"/>
              <a:gd name="connsiteX50" fmla="*/ 1192671 w 1543905"/>
              <a:gd name="connsiteY50" fmla="*/ 617451 h 1399728"/>
              <a:gd name="connsiteX51" fmla="*/ 1080678 w 1543905"/>
              <a:gd name="connsiteY51" fmla="*/ 729444 h 1399728"/>
              <a:gd name="connsiteX52" fmla="*/ 1080678 w 1543905"/>
              <a:gd name="connsiteY52" fmla="*/ 1020031 h 1399728"/>
              <a:gd name="connsiteX53" fmla="*/ 1192671 w 1543905"/>
              <a:gd name="connsiteY53" fmla="*/ 1132024 h 1399728"/>
              <a:gd name="connsiteX54" fmla="*/ 1380381 w 1543905"/>
              <a:gd name="connsiteY54" fmla="*/ 1132024 h 1399728"/>
              <a:gd name="connsiteX55" fmla="*/ 1492374 w 1543905"/>
              <a:gd name="connsiteY55" fmla="*/ 1020031 h 1399728"/>
              <a:gd name="connsiteX56" fmla="*/ 1492374 w 1543905"/>
              <a:gd name="connsiteY56" fmla="*/ 729444 h 1399728"/>
              <a:gd name="connsiteX57" fmla="*/ 1380381 w 1543905"/>
              <a:gd name="connsiteY57" fmla="*/ 617451 h 1399728"/>
              <a:gd name="connsiteX58" fmla="*/ 1481956 w 1543905"/>
              <a:gd name="connsiteY58" fmla="*/ 1276201 h 1399728"/>
              <a:gd name="connsiteX59" fmla="*/ 61764 w 1543905"/>
              <a:gd name="connsiteY59" fmla="*/ 1276201 h 1399728"/>
              <a:gd name="connsiteX60" fmla="*/ 0 w 1543905"/>
              <a:gd name="connsiteY60" fmla="*/ 1337965 h 1399728"/>
              <a:gd name="connsiteX61" fmla="*/ 61764 w 1543905"/>
              <a:gd name="connsiteY61" fmla="*/ 1399729 h 1399728"/>
              <a:gd name="connsiteX62" fmla="*/ 1482142 w 1543905"/>
              <a:gd name="connsiteY62" fmla="*/ 1399729 h 1399728"/>
              <a:gd name="connsiteX63" fmla="*/ 1543906 w 1543905"/>
              <a:gd name="connsiteY63" fmla="*/ 1337965 h 1399728"/>
              <a:gd name="connsiteX64" fmla="*/ 1481956 w 1543905"/>
              <a:gd name="connsiteY64" fmla="*/ 1276201 h 1399728"/>
            </a:gdLst>
            <a:ahLst/>
            <a:cxnLst/>
            <a:rect l="l" t="t" r="r" b="b"/>
            <a:pathLst>
              <a:path w="1543905" h="1399728">
                <a:moveTo>
                  <a:pt x="351048" y="523317"/>
                </a:moveTo>
                <a:cubicBezTo>
                  <a:pt x="351234" y="523317"/>
                  <a:pt x="351234" y="523317"/>
                  <a:pt x="351048" y="523317"/>
                </a:cubicBezTo>
                <a:cubicBezTo>
                  <a:pt x="351234" y="523317"/>
                  <a:pt x="351420" y="523503"/>
                  <a:pt x="351420" y="523503"/>
                </a:cubicBezTo>
                <a:lnTo>
                  <a:pt x="351420" y="1020031"/>
                </a:lnTo>
                <a:lnTo>
                  <a:pt x="351048" y="1020403"/>
                </a:lnTo>
                <a:lnTo>
                  <a:pt x="163525" y="1020403"/>
                </a:lnTo>
                <a:lnTo>
                  <a:pt x="163153" y="1020031"/>
                </a:lnTo>
                <a:lnTo>
                  <a:pt x="163153" y="523503"/>
                </a:lnTo>
                <a:lnTo>
                  <a:pt x="163153" y="523317"/>
                </a:lnTo>
                <a:lnTo>
                  <a:pt x="163339" y="523131"/>
                </a:lnTo>
                <a:lnTo>
                  <a:pt x="351048" y="523131"/>
                </a:lnTo>
                <a:moveTo>
                  <a:pt x="351048" y="411696"/>
                </a:moveTo>
                <a:lnTo>
                  <a:pt x="163339" y="411696"/>
                </a:lnTo>
                <a:cubicBezTo>
                  <a:pt x="101575" y="411696"/>
                  <a:pt x="51346" y="461739"/>
                  <a:pt x="51346" y="523689"/>
                </a:cubicBezTo>
                <a:lnTo>
                  <a:pt x="51346" y="1020217"/>
                </a:lnTo>
                <a:cubicBezTo>
                  <a:pt x="51346" y="1081795"/>
                  <a:pt x="101761" y="1132210"/>
                  <a:pt x="163339" y="1132210"/>
                </a:cubicBezTo>
                <a:lnTo>
                  <a:pt x="351048" y="1132210"/>
                </a:lnTo>
                <a:cubicBezTo>
                  <a:pt x="412626" y="1132210"/>
                  <a:pt x="463042" y="1081795"/>
                  <a:pt x="463042" y="1020217"/>
                </a:cubicBezTo>
                <a:lnTo>
                  <a:pt x="463042" y="523503"/>
                </a:lnTo>
                <a:cubicBezTo>
                  <a:pt x="463042" y="461739"/>
                  <a:pt x="412998" y="411696"/>
                  <a:pt x="351048" y="411696"/>
                </a:cubicBezTo>
                <a:close/>
                <a:moveTo>
                  <a:pt x="865808" y="111621"/>
                </a:moveTo>
                <a:cubicBezTo>
                  <a:pt x="865994" y="111621"/>
                  <a:pt x="866180" y="111807"/>
                  <a:pt x="866180" y="111807"/>
                </a:cubicBezTo>
                <a:lnTo>
                  <a:pt x="866180" y="1020031"/>
                </a:lnTo>
                <a:lnTo>
                  <a:pt x="865808" y="1020403"/>
                </a:lnTo>
                <a:lnTo>
                  <a:pt x="678284" y="1020403"/>
                </a:lnTo>
                <a:lnTo>
                  <a:pt x="677912" y="1020031"/>
                </a:lnTo>
                <a:lnTo>
                  <a:pt x="677912" y="111993"/>
                </a:lnTo>
                <a:lnTo>
                  <a:pt x="677912" y="111807"/>
                </a:lnTo>
                <a:lnTo>
                  <a:pt x="678098" y="111621"/>
                </a:lnTo>
                <a:lnTo>
                  <a:pt x="865808" y="111621"/>
                </a:lnTo>
                <a:moveTo>
                  <a:pt x="865808" y="0"/>
                </a:moveTo>
                <a:lnTo>
                  <a:pt x="677912" y="0"/>
                </a:lnTo>
                <a:cubicBezTo>
                  <a:pt x="616148" y="0"/>
                  <a:pt x="565919" y="50043"/>
                  <a:pt x="565919" y="111993"/>
                </a:cubicBezTo>
                <a:lnTo>
                  <a:pt x="565919" y="1020217"/>
                </a:lnTo>
                <a:cubicBezTo>
                  <a:pt x="565919" y="1081795"/>
                  <a:pt x="616335" y="1132210"/>
                  <a:pt x="677912" y="1132210"/>
                </a:cubicBezTo>
                <a:lnTo>
                  <a:pt x="865622" y="1132210"/>
                </a:lnTo>
                <a:cubicBezTo>
                  <a:pt x="927199" y="1132210"/>
                  <a:pt x="977615" y="1081795"/>
                  <a:pt x="977615" y="1020217"/>
                </a:cubicBezTo>
                <a:lnTo>
                  <a:pt x="977615" y="111993"/>
                </a:lnTo>
                <a:cubicBezTo>
                  <a:pt x="977615" y="50043"/>
                  <a:pt x="927571" y="0"/>
                  <a:pt x="865808" y="0"/>
                </a:cubicBezTo>
                <a:close/>
                <a:moveTo>
                  <a:pt x="1380381" y="729072"/>
                </a:moveTo>
                <a:cubicBezTo>
                  <a:pt x="1380567" y="729072"/>
                  <a:pt x="1380753" y="729258"/>
                  <a:pt x="1380753" y="729258"/>
                </a:cubicBezTo>
                <a:lnTo>
                  <a:pt x="1380753" y="1020031"/>
                </a:lnTo>
                <a:lnTo>
                  <a:pt x="1380381" y="1020403"/>
                </a:lnTo>
                <a:lnTo>
                  <a:pt x="1192858" y="1020403"/>
                </a:lnTo>
                <a:lnTo>
                  <a:pt x="1192485" y="1020031"/>
                </a:lnTo>
                <a:lnTo>
                  <a:pt x="1192485" y="729444"/>
                </a:lnTo>
                <a:lnTo>
                  <a:pt x="1192485" y="729258"/>
                </a:lnTo>
                <a:lnTo>
                  <a:pt x="1192671" y="729072"/>
                </a:lnTo>
                <a:lnTo>
                  <a:pt x="1380381" y="729072"/>
                </a:lnTo>
                <a:moveTo>
                  <a:pt x="1380381" y="617451"/>
                </a:moveTo>
                <a:lnTo>
                  <a:pt x="1192671" y="617451"/>
                </a:lnTo>
                <a:cubicBezTo>
                  <a:pt x="1130908" y="617451"/>
                  <a:pt x="1080678" y="667494"/>
                  <a:pt x="1080678" y="729444"/>
                </a:cubicBezTo>
                <a:lnTo>
                  <a:pt x="1080678" y="1020031"/>
                </a:lnTo>
                <a:cubicBezTo>
                  <a:pt x="1080678" y="1081608"/>
                  <a:pt x="1131094" y="1132024"/>
                  <a:pt x="1192671" y="1132024"/>
                </a:cubicBezTo>
                <a:lnTo>
                  <a:pt x="1380381" y="1132024"/>
                </a:lnTo>
                <a:cubicBezTo>
                  <a:pt x="1441959" y="1132024"/>
                  <a:pt x="1492374" y="1081608"/>
                  <a:pt x="1492374" y="1020031"/>
                </a:cubicBezTo>
                <a:lnTo>
                  <a:pt x="1492374" y="729444"/>
                </a:lnTo>
                <a:cubicBezTo>
                  <a:pt x="1492374" y="667680"/>
                  <a:pt x="1442145" y="617451"/>
                  <a:pt x="1380381" y="617451"/>
                </a:cubicBezTo>
                <a:close/>
                <a:moveTo>
                  <a:pt x="1481956" y="1276201"/>
                </a:moveTo>
                <a:lnTo>
                  <a:pt x="61764" y="1276201"/>
                </a:lnTo>
                <a:cubicBezTo>
                  <a:pt x="27719" y="1276201"/>
                  <a:pt x="0" y="1303920"/>
                  <a:pt x="0" y="1337965"/>
                </a:cubicBezTo>
                <a:cubicBezTo>
                  <a:pt x="0" y="1372009"/>
                  <a:pt x="27719" y="1399729"/>
                  <a:pt x="61764" y="1399729"/>
                </a:cubicBezTo>
                <a:lnTo>
                  <a:pt x="1482142" y="1399729"/>
                </a:lnTo>
                <a:cubicBezTo>
                  <a:pt x="1516187" y="1399729"/>
                  <a:pt x="1543906" y="1372009"/>
                  <a:pt x="1543906" y="1337965"/>
                </a:cubicBezTo>
                <a:cubicBezTo>
                  <a:pt x="1543720" y="1303734"/>
                  <a:pt x="1516187" y="1276201"/>
                  <a:pt x="1481956" y="127620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>
            <a:off x="8196857" y="3918916"/>
            <a:ext cx="450841" cy="417059"/>
          </a:xfrm>
          <a:custGeom>
            <a:avLst/>
            <a:gdLst>
              <a:gd name="connsiteX0" fmla="*/ 56258 w 778320"/>
              <a:gd name="connsiteY0" fmla="*/ 333700 h 720001"/>
              <a:gd name="connsiteX1" fmla="*/ 56258 w 778320"/>
              <a:gd name="connsiteY1" fmla="*/ 627457 h 720001"/>
              <a:gd name="connsiteX2" fmla="*/ 66946 w 778320"/>
              <a:gd name="connsiteY2" fmla="*/ 653054 h 720001"/>
              <a:gd name="connsiteX3" fmla="*/ 92544 w 778320"/>
              <a:gd name="connsiteY3" fmla="*/ 663743 h 720001"/>
              <a:gd name="connsiteX4" fmla="*/ 685683 w 778320"/>
              <a:gd name="connsiteY4" fmla="*/ 663743 h 720001"/>
              <a:gd name="connsiteX5" fmla="*/ 711281 w 778320"/>
              <a:gd name="connsiteY5" fmla="*/ 653054 h 720001"/>
              <a:gd name="connsiteX6" fmla="*/ 721969 w 778320"/>
              <a:gd name="connsiteY6" fmla="*/ 627457 h 720001"/>
              <a:gd name="connsiteX7" fmla="*/ 721969 w 778320"/>
              <a:gd name="connsiteY7" fmla="*/ 333700 h 720001"/>
              <a:gd name="connsiteX8" fmla="*/ 92544 w 778320"/>
              <a:gd name="connsiteY8" fmla="*/ 142049 h 720001"/>
              <a:gd name="connsiteX9" fmla="*/ 56258 w 778320"/>
              <a:gd name="connsiteY9" fmla="*/ 178336 h 720001"/>
              <a:gd name="connsiteX10" fmla="*/ 56258 w 778320"/>
              <a:gd name="connsiteY10" fmla="*/ 277443 h 720001"/>
              <a:gd name="connsiteX11" fmla="*/ 721969 w 778320"/>
              <a:gd name="connsiteY11" fmla="*/ 277443 h 720001"/>
              <a:gd name="connsiteX12" fmla="*/ 721969 w 778320"/>
              <a:gd name="connsiteY12" fmla="*/ 178336 h 720001"/>
              <a:gd name="connsiteX13" fmla="*/ 685683 w 778320"/>
              <a:gd name="connsiteY13" fmla="*/ 142049 h 720001"/>
              <a:gd name="connsiteX14" fmla="*/ 561355 w 778320"/>
              <a:gd name="connsiteY14" fmla="*/ 142049 h 720001"/>
              <a:gd name="connsiteX15" fmla="*/ 561355 w 778320"/>
              <a:gd name="connsiteY15" fmla="*/ 201026 h 720001"/>
              <a:gd name="connsiteX16" fmla="*/ 533226 w 778320"/>
              <a:gd name="connsiteY16" fmla="*/ 229249 h 720001"/>
              <a:gd name="connsiteX17" fmla="*/ 505097 w 778320"/>
              <a:gd name="connsiteY17" fmla="*/ 201120 h 720001"/>
              <a:gd name="connsiteX18" fmla="*/ 505097 w 778320"/>
              <a:gd name="connsiteY18" fmla="*/ 142049 h 720001"/>
              <a:gd name="connsiteX19" fmla="*/ 273129 w 778320"/>
              <a:gd name="connsiteY19" fmla="*/ 142049 h 720001"/>
              <a:gd name="connsiteX20" fmla="*/ 273129 w 778320"/>
              <a:gd name="connsiteY20" fmla="*/ 201026 h 720001"/>
              <a:gd name="connsiteX21" fmla="*/ 245001 w 778320"/>
              <a:gd name="connsiteY21" fmla="*/ 229249 h 720001"/>
              <a:gd name="connsiteX22" fmla="*/ 216872 w 778320"/>
              <a:gd name="connsiteY22" fmla="*/ 201120 h 720001"/>
              <a:gd name="connsiteX23" fmla="*/ 216872 w 778320"/>
              <a:gd name="connsiteY23" fmla="*/ 142049 h 720001"/>
              <a:gd name="connsiteX24" fmla="*/ 245001 w 778320"/>
              <a:gd name="connsiteY24" fmla="*/ 0 h 720001"/>
              <a:gd name="connsiteX25" fmla="*/ 273129 w 778320"/>
              <a:gd name="connsiteY25" fmla="*/ 28129 h 720001"/>
              <a:gd name="connsiteX26" fmla="*/ 273129 w 778320"/>
              <a:gd name="connsiteY26" fmla="*/ 85792 h 720001"/>
              <a:gd name="connsiteX27" fmla="*/ 505097 w 778320"/>
              <a:gd name="connsiteY27" fmla="*/ 85792 h 720001"/>
              <a:gd name="connsiteX28" fmla="*/ 505097 w 778320"/>
              <a:gd name="connsiteY28" fmla="*/ 28129 h 720001"/>
              <a:gd name="connsiteX29" fmla="*/ 533226 w 778320"/>
              <a:gd name="connsiteY29" fmla="*/ 0 h 720001"/>
              <a:gd name="connsiteX30" fmla="*/ 561355 w 778320"/>
              <a:gd name="connsiteY30" fmla="*/ 28129 h 720001"/>
              <a:gd name="connsiteX31" fmla="*/ 561355 w 778320"/>
              <a:gd name="connsiteY31" fmla="*/ 85792 h 720001"/>
              <a:gd name="connsiteX32" fmla="*/ 685683 w 778320"/>
              <a:gd name="connsiteY32" fmla="*/ 85792 h 720001"/>
              <a:gd name="connsiteX33" fmla="*/ 778320 w 778320"/>
              <a:gd name="connsiteY33" fmla="*/ 178336 h 720001"/>
              <a:gd name="connsiteX34" fmla="*/ 778320 w 778320"/>
              <a:gd name="connsiteY34" fmla="*/ 627457 h 720001"/>
              <a:gd name="connsiteX35" fmla="*/ 685777 w 778320"/>
              <a:gd name="connsiteY35" fmla="*/ 720001 h 720001"/>
              <a:gd name="connsiteX36" fmla="*/ 92544 w 778320"/>
              <a:gd name="connsiteY36" fmla="*/ 720001 h 720001"/>
              <a:gd name="connsiteX37" fmla="*/ 0 w 778320"/>
              <a:gd name="connsiteY37" fmla="*/ 627457 h 720001"/>
              <a:gd name="connsiteX38" fmla="*/ 0 w 778320"/>
              <a:gd name="connsiteY38" fmla="*/ 333700 h 720001"/>
              <a:gd name="connsiteX39" fmla="*/ 0 w 778320"/>
              <a:gd name="connsiteY39" fmla="*/ 277443 h 720001"/>
              <a:gd name="connsiteX40" fmla="*/ 0 w 778320"/>
              <a:gd name="connsiteY40" fmla="*/ 178336 h 720001"/>
              <a:gd name="connsiteX41" fmla="*/ 92544 w 778320"/>
              <a:gd name="connsiteY41" fmla="*/ 85792 h 720001"/>
              <a:gd name="connsiteX42" fmla="*/ 216872 w 778320"/>
              <a:gd name="connsiteY42" fmla="*/ 85792 h 720001"/>
              <a:gd name="connsiteX43" fmla="*/ 216872 w 778320"/>
              <a:gd name="connsiteY43" fmla="*/ 28129 h 720001"/>
              <a:gd name="connsiteX44" fmla="*/ 245001 w 778320"/>
              <a:gd name="connsiteY44" fmla="*/ 0 h 720001"/>
            </a:gdLst>
            <a:ahLst/>
            <a:cxnLst/>
            <a:rect l="l" t="t" r="r" b="b"/>
            <a:pathLst>
              <a:path w="778320" h="720001">
                <a:moveTo>
                  <a:pt x="56258" y="333700"/>
                </a:moveTo>
                <a:lnTo>
                  <a:pt x="56258" y="627457"/>
                </a:lnTo>
                <a:cubicBezTo>
                  <a:pt x="56258" y="637115"/>
                  <a:pt x="60008" y="646116"/>
                  <a:pt x="66946" y="653054"/>
                </a:cubicBezTo>
                <a:cubicBezTo>
                  <a:pt x="73885" y="659899"/>
                  <a:pt x="82980" y="663743"/>
                  <a:pt x="92544" y="663743"/>
                </a:cubicBezTo>
                <a:lnTo>
                  <a:pt x="685683" y="663743"/>
                </a:lnTo>
                <a:cubicBezTo>
                  <a:pt x="695341" y="663743"/>
                  <a:pt x="704342" y="659993"/>
                  <a:pt x="711281" y="653054"/>
                </a:cubicBezTo>
                <a:cubicBezTo>
                  <a:pt x="718125" y="646116"/>
                  <a:pt x="721969" y="637021"/>
                  <a:pt x="721969" y="627457"/>
                </a:cubicBezTo>
                <a:lnTo>
                  <a:pt x="721969" y="333700"/>
                </a:lnTo>
                <a:close/>
                <a:moveTo>
                  <a:pt x="92544" y="142049"/>
                </a:moveTo>
                <a:cubicBezTo>
                  <a:pt x="72478" y="142049"/>
                  <a:pt x="56258" y="158364"/>
                  <a:pt x="56258" y="178336"/>
                </a:cubicBezTo>
                <a:lnTo>
                  <a:pt x="56258" y="277443"/>
                </a:lnTo>
                <a:lnTo>
                  <a:pt x="721969" y="277443"/>
                </a:lnTo>
                <a:lnTo>
                  <a:pt x="721969" y="178336"/>
                </a:lnTo>
                <a:cubicBezTo>
                  <a:pt x="721969" y="158270"/>
                  <a:pt x="705655" y="142049"/>
                  <a:pt x="685683" y="142049"/>
                </a:cubicBezTo>
                <a:lnTo>
                  <a:pt x="561355" y="142049"/>
                </a:lnTo>
                <a:lnTo>
                  <a:pt x="561355" y="201026"/>
                </a:lnTo>
                <a:cubicBezTo>
                  <a:pt x="561355" y="216591"/>
                  <a:pt x="548790" y="229249"/>
                  <a:pt x="533226" y="229249"/>
                </a:cubicBezTo>
                <a:cubicBezTo>
                  <a:pt x="517661" y="229249"/>
                  <a:pt x="505097" y="216685"/>
                  <a:pt x="505097" y="201120"/>
                </a:cubicBezTo>
                <a:lnTo>
                  <a:pt x="505097" y="142049"/>
                </a:lnTo>
                <a:lnTo>
                  <a:pt x="273129" y="142049"/>
                </a:lnTo>
                <a:lnTo>
                  <a:pt x="273129" y="201026"/>
                </a:lnTo>
                <a:cubicBezTo>
                  <a:pt x="273129" y="216591"/>
                  <a:pt x="260565" y="229249"/>
                  <a:pt x="245001" y="229249"/>
                </a:cubicBezTo>
                <a:cubicBezTo>
                  <a:pt x="229436" y="229249"/>
                  <a:pt x="216872" y="216685"/>
                  <a:pt x="216872" y="201120"/>
                </a:cubicBezTo>
                <a:lnTo>
                  <a:pt x="216872" y="142049"/>
                </a:lnTo>
                <a:close/>
                <a:moveTo>
                  <a:pt x="245001" y="0"/>
                </a:moveTo>
                <a:cubicBezTo>
                  <a:pt x="260565" y="0"/>
                  <a:pt x="273129" y="12564"/>
                  <a:pt x="273129" y="28129"/>
                </a:cubicBezTo>
                <a:lnTo>
                  <a:pt x="273129" y="85792"/>
                </a:lnTo>
                <a:lnTo>
                  <a:pt x="505097" y="85792"/>
                </a:lnTo>
                <a:lnTo>
                  <a:pt x="505097" y="28129"/>
                </a:lnTo>
                <a:cubicBezTo>
                  <a:pt x="505097" y="12564"/>
                  <a:pt x="517661" y="0"/>
                  <a:pt x="533226" y="0"/>
                </a:cubicBezTo>
                <a:cubicBezTo>
                  <a:pt x="548790" y="0"/>
                  <a:pt x="561355" y="12564"/>
                  <a:pt x="561355" y="28129"/>
                </a:cubicBezTo>
                <a:lnTo>
                  <a:pt x="561355" y="85792"/>
                </a:lnTo>
                <a:lnTo>
                  <a:pt x="685683" y="85792"/>
                </a:lnTo>
                <a:cubicBezTo>
                  <a:pt x="736784" y="85792"/>
                  <a:pt x="778227" y="127235"/>
                  <a:pt x="778320" y="178336"/>
                </a:cubicBezTo>
                <a:lnTo>
                  <a:pt x="778320" y="627457"/>
                </a:lnTo>
                <a:cubicBezTo>
                  <a:pt x="778320" y="678370"/>
                  <a:pt x="736690" y="720001"/>
                  <a:pt x="685777" y="720001"/>
                </a:cubicBezTo>
                <a:lnTo>
                  <a:pt x="92544" y="720001"/>
                </a:lnTo>
                <a:cubicBezTo>
                  <a:pt x="41631" y="720001"/>
                  <a:pt x="0" y="678370"/>
                  <a:pt x="0" y="627457"/>
                </a:cubicBezTo>
                <a:lnTo>
                  <a:pt x="0" y="333700"/>
                </a:lnTo>
                <a:lnTo>
                  <a:pt x="0" y="277443"/>
                </a:lnTo>
                <a:lnTo>
                  <a:pt x="0" y="178336"/>
                </a:lnTo>
                <a:cubicBezTo>
                  <a:pt x="0" y="127235"/>
                  <a:pt x="41443" y="85792"/>
                  <a:pt x="92544" y="85792"/>
                </a:cubicBezTo>
                <a:lnTo>
                  <a:pt x="216872" y="85792"/>
                </a:lnTo>
                <a:lnTo>
                  <a:pt x="216872" y="28129"/>
                </a:lnTo>
                <a:cubicBezTo>
                  <a:pt x="216872" y="12564"/>
                  <a:pt x="229436" y="0"/>
                  <a:pt x="245001" y="0"/>
                </a:cubicBezTo>
                <a:close/>
              </a:path>
            </a:pathLst>
          </a:custGeom>
          <a:solidFill>
            <a:schemeClr val="accent1"/>
          </a:solidFill>
          <a:ln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>
            <a:off x="7976396" y="1444273"/>
            <a:ext cx="3539160" cy="58143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76005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数据对话与解读</a:t>
            </a:r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>
            <a:off x="7976396" y="2095748"/>
            <a:ext cx="3542503" cy="155791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D0D0D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管理者可通过自然语言提问，机器人自动查询并解释数据变化。</a:t>
            </a:r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>
            <a:off x="8964942" y="3653597"/>
            <a:ext cx="2852888" cy="58143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76005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归因分析</a:t>
            </a:r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>
            <a:off x="8964942" y="4305072"/>
            <a:ext cx="2855583" cy="155791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D0D0D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自动分析影响业务指标的关键因素，量化影响程度。</a:t>
            </a:r>
            <a:endParaRPr kumimoji="1" lang="zh-CN" altLang="en-US"/>
          </a:p>
        </p:txBody>
      </p:sp>
      <p:sp>
        <p:nvSpPr>
          <p:cNvPr id="27" name="标题 1"/>
          <p:cNvSpPr txBox="1"/>
          <p:nvPr/>
        </p:nvSpPr>
        <p:spPr>
          <a:xfrm>
            <a:off x="433149" y="2842085"/>
            <a:ext cx="3539160" cy="58143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76005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趋势分析与预测</a:t>
            </a:r>
            <a:endParaRPr kumimoji="1" lang="zh-CN" altLang="en-US"/>
          </a:p>
        </p:txBody>
      </p:sp>
      <p:sp>
        <p:nvSpPr>
          <p:cNvPr id="28" name="标题 1"/>
          <p:cNvSpPr txBox="1"/>
          <p:nvPr/>
        </p:nvSpPr>
        <p:spPr>
          <a:xfrm>
            <a:off x="433149" y="3493560"/>
            <a:ext cx="3542503" cy="155791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D0D0D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基于历史数据，识别业务趋势，进行短期预测和风险预警。</a:t>
            </a:r>
            <a:endParaRPr kumimoji="1" lang="zh-CN" altLang="en-US"/>
          </a:p>
        </p:txBody>
      </p:sp>
      <p:sp>
        <p:nvSpPr>
          <p:cNvPr id="29" name="标题 1"/>
          <p:cNvSpPr txBox="1"/>
          <p:nvPr/>
        </p:nvSpPr>
        <p:spPr>
          <a:xfrm>
            <a:off x="924761" y="470193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核心能力</a:t>
            </a:r>
            <a:endParaRPr kumimoji="1"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504217" y="534464"/>
            <a:ext cx="312365" cy="312365"/>
            <a:chOff x="504217" y="534464"/>
            <a:chExt cx="312365" cy="312365"/>
          </a:xfrm>
        </p:grpSpPr>
        <p:sp>
          <p:nvSpPr>
            <p:cNvPr id="31" name="标题 1"/>
            <p:cNvSpPr txBox="1"/>
            <p:nvPr/>
          </p:nvSpPr>
          <p:spPr>
            <a:xfrm>
              <a:off x="504217" y="534464"/>
              <a:ext cx="312365" cy="312365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32" name="标题 1"/>
            <p:cNvSpPr txBox="1"/>
            <p:nvPr/>
          </p:nvSpPr>
          <p:spPr>
            <a:xfrm>
              <a:off x="533681" y="563928"/>
              <a:ext cx="253437" cy="253437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bg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rcRect l="11330" t="6922" r="11330" b="15455"/>
          <a:stretch>
            <a:fillRect/>
          </a:stretch>
        </p:blipFill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6832879"/>
              <a:gd name="connsiteX1" fmla="*/ 12192000 w 12192000"/>
              <a:gd name="connsiteY1" fmla="*/ 0 h 6832879"/>
              <a:gd name="connsiteX2" fmla="*/ 12192000 w 12192000"/>
              <a:gd name="connsiteY2" fmla="*/ 6832879 h 6832879"/>
              <a:gd name="connsiteX3" fmla="*/ 0 w 12192000"/>
              <a:gd name="connsiteY3" fmla="*/ 6832879 h 6832879"/>
            </a:gdLst>
            <a:ahLst/>
            <a:cxnLst/>
            <a:rect l="l" t="t" r="r" b="b"/>
            <a:pathLst>
              <a:path w="12192000" h="6832879">
                <a:moveTo>
                  <a:pt x="0" y="0"/>
                </a:moveTo>
                <a:lnTo>
                  <a:pt x="12192000" y="0"/>
                </a:lnTo>
                <a:lnTo>
                  <a:pt x="12192000" y="6832879"/>
                </a:lnTo>
                <a:lnTo>
                  <a:pt x="0" y="683287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252753" y="221343"/>
            <a:ext cx="11686495" cy="6415314"/>
          </a:xfrm>
          <a:prstGeom prst="roundRect">
            <a:avLst>
              <a:gd name="adj" fmla="val 3741"/>
            </a:avLst>
          </a:prstGeom>
          <a:gradFill>
            <a:gsLst>
              <a:gs pos="0">
                <a:schemeClr val="bg1"/>
              </a:gs>
              <a:gs pos="100000">
                <a:schemeClr val="accent1">
                  <a:lumMod val="10000"/>
                  <a:lumOff val="90000"/>
                  <a:alpha val="90000"/>
                </a:schemeClr>
              </a:gs>
            </a:gsLst>
            <a:lin ang="5400000" scaled="0"/>
          </a:gradFill>
          <a:ln w="25400" cap="sq">
            <a:noFill/>
            <a:miter/>
          </a:ln>
          <a:effectLst>
            <a:outerShdw blurRad="127000" algn="ctr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11379200" y="6045200"/>
            <a:ext cx="812800" cy="812800"/>
          </a:xfrm>
          <a:prstGeom prst="rect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flipH="1">
            <a:off x="11579576" y="6245577"/>
            <a:ext cx="412049" cy="412047"/>
          </a:xfrm>
          <a:prstGeom prst="star5">
            <a:avLst/>
          </a:prstGeom>
          <a:solidFill>
            <a:schemeClr val="bg1"/>
          </a:solidFill>
          <a:ln w="254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1014730" y="3908639"/>
            <a:ext cx="2539999" cy="4271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决策建议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1073149" y="4501828"/>
            <a:ext cx="2423162" cy="173387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提供数据驱动的决策选项和建议，辅助管理者决策。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4826001" y="3908639"/>
            <a:ext cx="2539999" cy="4271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报表智能生成与推送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4884420" y="4501828"/>
            <a:ext cx="2423162" cy="173387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自动生成定制化报表，主动推送关键业务异动信息。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8679451" y="3908639"/>
            <a:ext cx="2539999" cy="4271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提升决策效率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8737870" y="4501828"/>
            <a:ext cx="2423162" cy="173387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加速管理者对数据的洞察，提升决策质量和效率。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1949965" y="3247159"/>
            <a:ext cx="669530" cy="175358"/>
          </a:xfrm>
          <a:custGeom>
            <a:avLst/>
            <a:gdLst>
              <a:gd name="connsiteX0" fmla="*/ 778672 w 778671"/>
              <a:gd name="connsiteY0" fmla="*/ 187955 h 375910"/>
              <a:gd name="connsiteX1" fmla="*/ 389336 w 778671"/>
              <a:gd name="connsiteY1" fmla="*/ 375911 h 375910"/>
              <a:gd name="connsiteX2" fmla="*/ 0 w 778671"/>
              <a:gd name="connsiteY2" fmla="*/ 187955 h 375910"/>
              <a:gd name="connsiteX3" fmla="*/ 389336 w 778671"/>
              <a:gd name="connsiteY3" fmla="*/ 0 h 375910"/>
              <a:gd name="connsiteX4" fmla="*/ 778672 w 778671"/>
              <a:gd name="connsiteY4" fmla="*/ 187955 h 375910"/>
            </a:gdLst>
            <a:ahLst/>
            <a:cxnLst/>
            <a:rect l="l" t="t" r="r" b="b"/>
            <a:pathLst>
              <a:path w="778671" h="375910">
                <a:moveTo>
                  <a:pt x="778672" y="187955"/>
                </a:moveTo>
                <a:cubicBezTo>
                  <a:pt x="778672" y="291760"/>
                  <a:pt x="604360" y="375911"/>
                  <a:pt x="389336" y="375911"/>
                </a:cubicBezTo>
                <a:cubicBezTo>
                  <a:pt x="174312" y="375911"/>
                  <a:pt x="0" y="291760"/>
                  <a:pt x="0" y="187955"/>
                </a:cubicBezTo>
                <a:cubicBezTo>
                  <a:pt x="0" y="84150"/>
                  <a:pt x="174312" y="0"/>
                  <a:pt x="389336" y="0"/>
                </a:cubicBezTo>
                <a:cubicBezTo>
                  <a:pt x="604360" y="0"/>
                  <a:pt x="778672" y="84150"/>
                  <a:pt x="778672" y="18795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1749105" y="2101369"/>
            <a:ext cx="1071249" cy="1253533"/>
          </a:xfrm>
          <a:custGeom>
            <a:avLst/>
            <a:gdLst>
              <a:gd name="connsiteX0" fmla="*/ 710840 w 1245875"/>
              <a:gd name="connsiteY0" fmla="*/ 1422970 h 1457874"/>
              <a:gd name="connsiteX1" fmla="*/ 1245707 w 1245875"/>
              <a:gd name="connsiteY1" fmla="*/ 610064 h 1457874"/>
              <a:gd name="connsiteX2" fmla="*/ 622770 w 1245875"/>
              <a:gd name="connsiteY2" fmla="*/ -120 h 1457874"/>
              <a:gd name="connsiteX3" fmla="*/ -168 w 1245875"/>
              <a:gd name="connsiteY3" fmla="*/ 610064 h 1457874"/>
              <a:gd name="connsiteX4" fmla="*/ 534699 w 1245875"/>
              <a:gd name="connsiteY4" fmla="*/ 1422970 h 1457874"/>
              <a:gd name="connsiteX5" fmla="*/ 534699 w 1245875"/>
              <a:gd name="connsiteY5" fmla="*/ 1422970 h 1457874"/>
              <a:gd name="connsiteX6" fmla="*/ 710840 w 1245875"/>
              <a:gd name="connsiteY6" fmla="*/ 1422970 h 1457874"/>
            </a:gdLst>
            <a:ahLst/>
            <a:cxnLst/>
            <a:rect l="l" t="t" r="r" b="b"/>
            <a:pathLst>
              <a:path w="1245875" h="1457874">
                <a:moveTo>
                  <a:pt x="710840" y="1422970"/>
                </a:moveTo>
                <a:cubicBezTo>
                  <a:pt x="1067418" y="1089196"/>
                  <a:pt x="1245707" y="818229"/>
                  <a:pt x="1245707" y="610064"/>
                </a:cubicBezTo>
                <a:cubicBezTo>
                  <a:pt x="1245707" y="273060"/>
                  <a:pt x="966808" y="-120"/>
                  <a:pt x="622770" y="-120"/>
                </a:cubicBezTo>
                <a:cubicBezTo>
                  <a:pt x="278731" y="-120"/>
                  <a:pt x="-168" y="273060"/>
                  <a:pt x="-168" y="610064"/>
                </a:cubicBezTo>
                <a:cubicBezTo>
                  <a:pt x="-168" y="818229"/>
                  <a:pt x="178121" y="1089196"/>
                  <a:pt x="534699" y="1422970"/>
                </a:cubicBezTo>
                <a:lnTo>
                  <a:pt x="534699" y="1422970"/>
                </a:lnTo>
                <a:cubicBezTo>
                  <a:pt x="584255" y="1469350"/>
                  <a:pt x="661287" y="1469350"/>
                  <a:pt x="710840" y="142297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  <a:alpha val="100000"/>
                </a:schemeClr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2005645" y="2339439"/>
            <a:ext cx="558170" cy="558170"/>
          </a:xfrm>
          <a:custGeom>
            <a:avLst/>
            <a:gdLst>
              <a:gd name="connsiteX0" fmla="*/ 472573 w 472573"/>
              <a:gd name="connsiteY0" fmla="*/ 236287 h 472573"/>
              <a:gd name="connsiteX1" fmla="*/ 236287 w 472573"/>
              <a:gd name="connsiteY1" fmla="*/ 472573 h 472573"/>
              <a:gd name="connsiteX2" fmla="*/ 0 w 472573"/>
              <a:gd name="connsiteY2" fmla="*/ 236287 h 472573"/>
              <a:gd name="connsiteX3" fmla="*/ 236287 w 472573"/>
              <a:gd name="connsiteY3" fmla="*/ 0 h 472573"/>
              <a:gd name="connsiteX4" fmla="*/ 472573 w 472573"/>
              <a:gd name="connsiteY4" fmla="*/ 236287 h 472573"/>
            </a:gdLst>
            <a:ahLst/>
            <a:cxnLst/>
            <a:rect l="l" t="t" r="r" b="b"/>
            <a:pathLst>
              <a:path w="472573" h="472573">
                <a:moveTo>
                  <a:pt x="472573" y="236287"/>
                </a:moveTo>
                <a:cubicBezTo>
                  <a:pt x="472573" y="366784"/>
                  <a:pt x="366784" y="472573"/>
                  <a:pt x="236287" y="472573"/>
                </a:cubicBezTo>
                <a:cubicBezTo>
                  <a:pt x="105789" y="472573"/>
                  <a:pt x="0" y="366784"/>
                  <a:pt x="0" y="236287"/>
                </a:cubicBezTo>
                <a:cubicBezTo>
                  <a:pt x="0" y="105789"/>
                  <a:pt x="105789" y="0"/>
                  <a:pt x="236287" y="0"/>
                </a:cubicBezTo>
                <a:cubicBezTo>
                  <a:pt x="366784" y="0"/>
                  <a:pt x="472573" y="105789"/>
                  <a:pt x="472573" y="236287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2043749" y="2448608"/>
            <a:ext cx="481961" cy="27952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76005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01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9614686" y="3247159"/>
            <a:ext cx="669530" cy="175358"/>
          </a:xfrm>
          <a:custGeom>
            <a:avLst/>
            <a:gdLst>
              <a:gd name="connsiteX0" fmla="*/ 778672 w 778671"/>
              <a:gd name="connsiteY0" fmla="*/ 187955 h 375910"/>
              <a:gd name="connsiteX1" fmla="*/ 389336 w 778671"/>
              <a:gd name="connsiteY1" fmla="*/ 375911 h 375910"/>
              <a:gd name="connsiteX2" fmla="*/ 0 w 778671"/>
              <a:gd name="connsiteY2" fmla="*/ 187955 h 375910"/>
              <a:gd name="connsiteX3" fmla="*/ 389336 w 778671"/>
              <a:gd name="connsiteY3" fmla="*/ 0 h 375910"/>
              <a:gd name="connsiteX4" fmla="*/ 778672 w 778671"/>
              <a:gd name="connsiteY4" fmla="*/ 187955 h 375910"/>
            </a:gdLst>
            <a:ahLst/>
            <a:cxnLst/>
            <a:rect l="l" t="t" r="r" b="b"/>
            <a:pathLst>
              <a:path w="778671" h="375910">
                <a:moveTo>
                  <a:pt x="778672" y="187955"/>
                </a:moveTo>
                <a:cubicBezTo>
                  <a:pt x="778672" y="291760"/>
                  <a:pt x="604360" y="375911"/>
                  <a:pt x="389336" y="375911"/>
                </a:cubicBezTo>
                <a:cubicBezTo>
                  <a:pt x="174312" y="375911"/>
                  <a:pt x="0" y="291760"/>
                  <a:pt x="0" y="187955"/>
                </a:cubicBezTo>
                <a:cubicBezTo>
                  <a:pt x="0" y="84150"/>
                  <a:pt x="174312" y="0"/>
                  <a:pt x="389336" y="0"/>
                </a:cubicBezTo>
                <a:cubicBezTo>
                  <a:pt x="604360" y="0"/>
                  <a:pt x="778672" y="84150"/>
                  <a:pt x="778672" y="18795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9413826" y="2101369"/>
            <a:ext cx="1071249" cy="1253533"/>
          </a:xfrm>
          <a:custGeom>
            <a:avLst/>
            <a:gdLst>
              <a:gd name="connsiteX0" fmla="*/ 710840 w 1245875"/>
              <a:gd name="connsiteY0" fmla="*/ 1422970 h 1457874"/>
              <a:gd name="connsiteX1" fmla="*/ 1245707 w 1245875"/>
              <a:gd name="connsiteY1" fmla="*/ 610064 h 1457874"/>
              <a:gd name="connsiteX2" fmla="*/ 622770 w 1245875"/>
              <a:gd name="connsiteY2" fmla="*/ -120 h 1457874"/>
              <a:gd name="connsiteX3" fmla="*/ -168 w 1245875"/>
              <a:gd name="connsiteY3" fmla="*/ 610064 h 1457874"/>
              <a:gd name="connsiteX4" fmla="*/ 534699 w 1245875"/>
              <a:gd name="connsiteY4" fmla="*/ 1422970 h 1457874"/>
              <a:gd name="connsiteX5" fmla="*/ 534699 w 1245875"/>
              <a:gd name="connsiteY5" fmla="*/ 1422970 h 1457874"/>
              <a:gd name="connsiteX6" fmla="*/ 710840 w 1245875"/>
              <a:gd name="connsiteY6" fmla="*/ 1422970 h 1457874"/>
            </a:gdLst>
            <a:ahLst/>
            <a:cxnLst/>
            <a:rect l="l" t="t" r="r" b="b"/>
            <a:pathLst>
              <a:path w="1245875" h="1457874">
                <a:moveTo>
                  <a:pt x="710840" y="1422970"/>
                </a:moveTo>
                <a:cubicBezTo>
                  <a:pt x="1067418" y="1089196"/>
                  <a:pt x="1245707" y="818229"/>
                  <a:pt x="1245707" y="610064"/>
                </a:cubicBezTo>
                <a:cubicBezTo>
                  <a:pt x="1245707" y="273060"/>
                  <a:pt x="966808" y="-120"/>
                  <a:pt x="622770" y="-120"/>
                </a:cubicBezTo>
                <a:cubicBezTo>
                  <a:pt x="278731" y="-120"/>
                  <a:pt x="-168" y="273060"/>
                  <a:pt x="-168" y="610064"/>
                </a:cubicBezTo>
                <a:cubicBezTo>
                  <a:pt x="-168" y="818229"/>
                  <a:pt x="178121" y="1089196"/>
                  <a:pt x="534699" y="1422970"/>
                </a:cubicBezTo>
                <a:lnTo>
                  <a:pt x="534699" y="1422970"/>
                </a:lnTo>
                <a:cubicBezTo>
                  <a:pt x="584255" y="1469350"/>
                  <a:pt x="661287" y="1469350"/>
                  <a:pt x="710840" y="142297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  <a:alpha val="100000"/>
                </a:schemeClr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9670366" y="2314039"/>
            <a:ext cx="558170" cy="558170"/>
          </a:xfrm>
          <a:custGeom>
            <a:avLst/>
            <a:gdLst>
              <a:gd name="connsiteX0" fmla="*/ 472573 w 472573"/>
              <a:gd name="connsiteY0" fmla="*/ 236287 h 472573"/>
              <a:gd name="connsiteX1" fmla="*/ 236287 w 472573"/>
              <a:gd name="connsiteY1" fmla="*/ 472573 h 472573"/>
              <a:gd name="connsiteX2" fmla="*/ 0 w 472573"/>
              <a:gd name="connsiteY2" fmla="*/ 236287 h 472573"/>
              <a:gd name="connsiteX3" fmla="*/ 236287 w 472573"/>
              <a:gd name="connsiteY3" fmla="*/ 0 h 472573"/>
              <a:gd name="connsiteX4" fmla="*/ 472573 w 472573"/>
              <a:gd name="connsiteY4" fmla="*/ 236287 h 472573"/>
            </a:gdLst>
            <a:ahLst/>
            <a:cxnLst/>
            <a:rect l="l" t="t" r="r" b="b"/>
            <a:pathLst>
              <a:path w="472573" h="472573">
                <a:moveTo>
                  <a:pt x="472573" y="236287"/>
                </a:moveTo>
                <a:cubicBezTo>
                  <a:pt x="472573" y="366784"/>
                  <a:pt x="366784" y="472573"/>
                  <a:pt x="236287" y="472573"/>
                </a:cubicBezTo>
                <a:cubicBezTo>
                  <a:pt x="105789" y="472573"/>
                  <a:pt x="0" y="366784"/>
                  <a:pt x="0" y="236287"/>
                </a:cubicBezTo>
                <a:cubicBezTo>
                  <a:pt x="0" y="105789"/>
                  <a:pt x="105789" y="0"/>
                  <a:pt x="236287" y="0"/>
                </a:cubicBezTo>
                <a:cubicBezTo>
                  <a:pt x="366784" y="0"/>
                  <a:pt x="472573" y="105789"/>
                  <a:pt x="472573" y="236287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9708470" y="2448608"/>
            <a:ext cx="481961" cy="27952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76005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03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5761236" y="3247159"/>
            <a:ext cx="669530" cy="175358"/>
          </a:xfrm>
          <a:custGeom>
            <a:avLst/>
            <a:gdLst>
              <a:gd name="connsiteX0" fmla="*/ 778672 w 778671"/>
              <a:gd name="connsiteY0" fmla="*/ 187955 h 375910"/>
              <a:gd name="connsiteX1" fmla="*/ 389336 w 778671"/>
              <a:gd name="connsiteY1" fmla="*/ 375911 h 375910"/>
              <a:gd name="connsiteX2" fmla="*/ 0 w 778671"/>
              <a:gd name="connsiteY2" fmla="*/ 187955 h 375910"/>
              <a:gd name="connsiteX3" fmla="*/ 389336 w 778671"/>
              <a:gd name="connsiteY3" fmla="*/ 0 h 375910"/>
              <a:gd name="connsiteX4" fmla="*/ 778672 w 778671"/>
              <a:gd name="connsiteY4" fmla="*/ 187955 h 375910"/>
            </a:gdLst>
            <a:ahLst/>
            <a:cxnLst/>
            <a:rect l="l" t="t" r="r" b="b"/>
            <a:pathLst>
              <a:path w="778671" h="375910">
                <a:moveTo>
                  <a:pt x="778672" y="187955"/>
                </a:moveTo>
                <a:cubicBezTo>
                  <a:pt x="778672" y="291760"/>
                  <a:pt x="604360" y="375911"/>
                  <a:pt x="389336" y="375911"/>
                </a:cubicBezTo>
                <a:cubicBezTo>
                  <a:pt x="174312" y="375911"/>
                  <a:pt x="0" y="291760"/>
                  <a:pt x="0" y="187955"/>
                </a:cubicBezTo>
                <a:cubicBezTo>
                  <a:pt x="0" y="84150"/>
                  <a:pt x="174312" y="0"/>
                  <a:pt x="389336" y="0"/>
                </a:cubicBezTo>
                <a:cubicBezTo>
                  <a:pt x="604360" y="0"/>
                  <a:pt x="778672" y="84150"/>
                  <a:pt x="778672" y="18795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5560376" y="2101369"/>
            <a:ext cx="1071249" cy="1253533"/>
          </a:xfrm>
          <a:custGeom>
            <a:avLst/>
            <a:gdLst>
              <a:gd name="connsiteX0" fmla="*/ 710840 w 1245875"/>
              <a:gd name="connsiteY0" fmla="*/ 1422970 h 1457874"/>
              <a:gd name="connsiteX1" fmla="*/ 1245707 w 1245875"/>
              <a:gd name="connsiteY1" fmla="*/ 610064 h 1457874"/>
              <a:gd name="connsiteX2" fmla="*/ 622770 w 1245875"/>
              <a:gd name="connsiteY2" fmla="*/ -120 h 1457874"/>
              <a:gd name="connsiteX3" fmla="*/ -168 w 1245875"/>
              <a:gd name="connsiteY3" fmla="*/ 610064 h 1457874"/>
              <a:gd name="connsiteX4" fmla="*/ 534699 w 1245875"/>
              <a:gd name="connsiteY4" fmla="*/ 1422970 h 1457874"/>
              <a:gd name="connsiteX5" fmla="*/ 534699 w 1245875"/>
              <a:gd name="connsiteY5" fmla="*/ 1422970 h 1457874"/>
              <a:gd name="connsiteX6" fmla="*/ 710840 w 1245875"/>
              <a:gd name="connsiteY6" fmla="*/ 1422970 h 1457874"/>
            </a:gdLst>
            <a:ahLst/>
            <a:cxnLst/>
            <a:rect l="l" t="t" r="r" b="b"/>
            <a:pathLst>
              <a:path w="1245875" h="1457874">
                <a:moveTo>
                  <a:pt x="710840" y="1422970"/>
                </a:moveTo>
                <a:cubicBezTo>
                  <a:pt x="1067418" y="1089196"/>
                  <a:pt x="1245707" y="818229"/>
                  <a:pt x="1245707" y="610064"/>
                </a:cubicBezTo>
                <a:cubicBezTo>
                  <a:pt x="1245707" y="273060"/>
                  <a:pt x="966808" y="-120"/>
                  <a:pt x="622770" y="-120"/>
                </a:cubicBezTo>
                <a:cubicBezTo>
                  <a:pt x="278731" y="-120"/>
                  <a:pt x="-168" y="273060"/>
                  <a:pt x="-168" y="610064"/>
                </a:cubicBezTo>
                <a:cubicBezTo>
                  <a:pt x="-168" y="818229"/>
                  <a:pt x="178121" y="1089196"/>
                  <a:pt x="534699" y="1422970"/>
                </a:cubicBezTo>
                <a:lnTo>
                  <a:pt x="534699" y="1422970"/>
                </a:lnTo>
                <a:cubicBezTo>
                  <a:pt x="584255" y="1469350"/>
                  <a:pt x="661287" y="1469350"/>
                  <a:pt x="710840" y="142297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100000"/>
                </a:schemeClr>
              </a:gs>
              <a:gs pos="100000">
                <a:schemeClr val="accent2">
                  <a:lumMod val="60000"/>
                  <a:lumOff val="40000"/>
                  <a:alpha val="100000"/>
                </a:schemeClr>
              </a:gs>
            </a:gsLst>
            <a:lin ang="16200000" scaled="0"/>
          </a:gradFill>
          <a:ln cap="sq">
            <a:noFill/>
            <a:prstDash val="solid"/>
            <a:miter/>
          </a:ln>
          <a:effectLst/>
        </p:spPr>
        <p:txBody>
          <a:bodyPr vert="horz" wrap="square" lIns="45720" tIns="22860" rIns="45720" bIns="2286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>
            <a:off x="5816916" y="2339439"/>
            <a:ext cx="558170" cy="558170"/>
          </a:xfrm>
          <a:custGeom>
            <a:avLst/>
            <a:gdLst>
              <a:gd name="connsiteX0" fmla="*/ 472573 w 472573"/>
              <a:gd name="connsiteY0" fmla="*/ 236287 h 472573"/>
              <a:gd name="connsiteX1" fmla="*/ 236287 w 472573"/>
              <a:gd name="connsiteY1" fmla="*/ 472573 h 472573"/>
              <a:gd name="connsiteX2" fmla="*/ 0 w 472573"/>
              <a:gd name="connsiteY2" fmla="*/ 236287 h 472573"/>
              <a:gd name="connsiteX3" fmla="*/ 236287 w 472573"/>
              <a:gd name="connsiteY3" fmla="*/ 0 h 472573"/>
              <a:gd name="connsiteX4" fmla="*/ 472573 w 472573"/>
              <a:gd name="connsiteY4" fmla="*/ 236287 h 472573"/>
            </a:gdLst>
            <a:ahLst/>
            <a:cxnLst/>
            <a:rect l="l" t="t" r="r" b="b"/>
            <a:pathLst>
              <a:path w="472573" h="472573">
                <a:moveTo>
                  <a:pt x="472573" y="236287"/>
                </a:moveTo>
                <a:cubicBezTo>
                  <a:pt x="472573" y="366784"/>
                  <a:pt x="366784" y="472573"/>
                  <a:pt x="236287" y="472573"/>
                </a:cubicBezTo>
                <a:cubicBezTo>
                  <a:pt x="105789" y="472573"/>
                  <a:pt x="0" y="366784"/>
                  <a:pt x="0" y="236287"/>
                </a:cubicBezTo>
                <a:cubicBezTo>
                  <a:pt x="0" y="105789"/>
                  <a:pt x="105789" y="0"/>
                  <a:pt x="236287" y="0"/>
                </a:cubicBezTo>
                <a:cubicBezTo>
                  <a:pt x="366784" y="0"/>
                  <a:pt x="472573" y="105789"/>
                  <a:pt x="472573" y="236287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>
            <a:off x="5855020" y="2474008"/>
            <a:ext cx="481961" cy="27952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99D232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02</a:t>
            </a:r>
            <a:endParaRPr kumimoji="1" lang="zh-CN" altLang="en-US"/>
          </a:p>
        </p:txBody>
      </p:sp>
      <p:cxnSp>
        <p:nvCxnSpPr>
          <p:cNvPr id="24" name="标题 1"/>
          <p:cNvCxnSpPr/>
          <p:nvPr/>
        </p:nvCxnSpPr>
        <p:spPr>
          <a:xfrm>
            <a:off x="673100" y="3674744"/>
            <a:ext cx="10845800" cy="0"/>
          </a:xfrm>
          <a:prstGeom prst="straightConnector1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/>
            <a:tailEnd type="none"/>
          </a:ln>
        </p:spPr>
      </p:cxnSp>
      <p:sp>
        <p:nvSpPr>
          <p:cNvPr id="25" name="标题 1"/>
          <p:cNvSpPr txBox="1"/>
          <p:nvPr/>
        </p:nvSpPr>
        <p:spPr>
          <a:xfrm flipV="1">
            <a:off x="2208530" y="3598544"/>
            <a:ext cx="152400" cy="152400"/>
          </a:xfrm>
          <a:prstGeom prst="ellipse">
            <a:avLst/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 flipV="1">
            <a:off x="6019801" y="3598544"/>
            <a:ext cx="152400" cy="152400"/>
          </a:xfrm>
          <a:prstGeom prst="ellipse">
            <a:avLst/>
          </a:prstGeom>
          <a:solidFill>
            <a:schemeClr val="accent2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27" name="标题 1"/>
          <p:cNvSpPr txBox="1"/>
          <p:nvPr/>
        </p:nvSpPr>
        <p:spPr>
          <a:xfrm flipV="1">
            <a:off x="9873251" y="3598544"/>
            <a:ext cx="152400" cy="152400"/>
          </a:xfrm>
          <a:prstGeom prst="ellipse">
            <a:avLst/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28" name="标题 1"/>
          <p:cNvSpPr txBox="1"/>
          <p:nvPr/>
        </p:nvSpPr>
        <p:spPr>
          <a:xfrm>
            <a:off x="3523093" y="2470011"/>
            <a:ext cx="1030084" cy="510360"/>
          </a:xfrm>
          <a:prstGeom prst="rightArrow">
            <a:avLst>
              <a:gd name="adj1" fmla="val 53836"/>
              <a:gd name="adj2" fmla="val 49472"/>
            </a:avLst>
          </a:prstGeom>
          <a:solidFill>
            <a:schemeClr val="accent1">
              <a:lumMod val="20000"/>
              <a:lumOff val="80000"/>
            </a:schemeClr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29" name="标题 1"/>
          <p:cNvSpPr txBox="1"/>
          <p:nvPr/>
        </p:nvSpPr>
        <p:spPr>
          <a:xfrm>
            <a:off x="7377187" y="2442242"/>
            <a:ext cx="1030084" cy="510360"/>
          </a:xfrm>
          <a:prstGeom prst="rightArrow">
            <a:avLst>
              <a:gd name="adj1" fmla="val 53836"/>
              <a:gd name="adj2" fmla="val 49472"/>
            </a:avLst>
          </a:prstGeom>
          <a:solidFill>
            <a:schemeClr val="accent1">
              <a:lumMod val="20000"/>
              <a:lumOff val="80000"/>
            </a:schemeClr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30" name="标题 1"/>
          <p:cNvSpPr txBox="1"/>
          <p:nvPr/>
        </p:nvSpPr>
        <p:spPr>
          <a:xfrm>
            <a:off x="924761" y="470193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决策支持</a:t>
            </a:r>
            <a:endParaRPr kumimoji="1"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504217" y="534464"/>
            <a:ext cx="312365" cy="312365"/>
            <a:chOff x="504217" y="534464"/>
            <a:chExt cx="312365" cy="312365"/>
          </a:xfrm>
        </p:grpSpPr>
        <p:sp>
          <p:nvSpPr>
            <p:cNvPr id="32" name="标题 1"/>
            <p:cNvSpPr txBox="1"/>
            <p:nvPr/>
          </p:nvSpPr>
          <p:spPr>
            <a:xfrm>
              <a:off x="504217" y="534464"/>
              <a:ext cx="312365" cy="312365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33" name="标题 1"/>
            <p:cNvSpPr txBox="1"/>
            <p:nvPr/>
          </p:nvSpPr>
          <p:spPr>
            <a:xfrm>
              <a:off x="533681" y="563928"/>
              <a:ext cx="253437" cy="253437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bg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rcRect l="11330" t="6922" r="11330" b="15455"/>
          <a:stretch>
            <a:fillRect/>
          </a:stretch>
        </p:blipFill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6832879"/>
              <a:gd name="connsiteX1" fmla="*/ 12192000 w 12192000"/>
              <a:gd name="connsiteY1" fmla="*/ 0 h 6832879"/>
              <a:gd name="connsiteX2" fmla="*/ 12192000 w 12192000"/>
              <a:gd name="connsiteY2" fmla="*/ 6832879 h 6832879"/>
              <a:gd name="connsiteX3" fmla="*/ 0 w 12192000"/>
              <a:gd name="connsiteY3" fmla="*/ 6832879 h 6832879"/>
            </a:gdLst>
            <a:ahLst/>
            <a:cxnLst/>
            <a:rect l="l" t="t" r="r" b="b"/>
            <a:pathLst>
              <a:path w="12192000" h="6832879">
                <a:moveTo>
                  <a:pt x="0" y="0"/>
                </a:moveTo>
                <a:lnTo>
                  <a:pt x="12192000" y="0"/>
                </a:lnTo>
                <a:lnTo>
                  <a:pt x="12192000" y="6832879"/>
                </a:lnTo>
                <a:lnTo>
                  <a:pt x="0" y="683287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252753" y="221343"/>
            <a:ext cx="11686495" cy="6415314"/>
          </a:xfrm>
          <a:prstGeom prst="roundRect">
            <a:avLst>
              <a:gd name="adj" fmla="val 3741"/>
            </a:avLst>
          </a:prstGeom>
          <a:gradFill>
            <a:gsLst>
              <a:gs pos="0">
                <a:schemeClr val="bg1"/>
              </a:gs>
              <a:gs pos="100000">
                <a:schemeClr val="accent1">
                  <a:lumMod val="10000"/>
                  <a:lumOff val="90000"/>
                  <a:alpha val="90000"/>
                </a:schemeClr>
              </a:gs>
            </a:gsLst>
            <a:lin ang="5400000" scaled="0"/>
          </a:gradFill>
          <a:ln w="25400" cap="sq">
            <a:noFill/>
            <a:miter/>
          </a:ln>
          <a:effectLst>
            <a:outerShdw blurRad="127000" algn="ctr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11379200" y="6045200"/>
            <a:ext cx="812800" cy="812800"/>
          </a:xfrm>
          <a:prstGeom prst="rect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flipH="1">
            <a:off x="11579576" y="6245577"/>
            <a:ext cx="412049" cy="412047"/>
          </a:xfrm>
          <a:prstGeom prst="star5">
            <a:avLst/>
          </a:prstGeom>
          <a:solidFill>
            <a:schemeClr val="bg1"/>
          </a:solidFill>
          <a:ln w="254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4847650" y="2535796"/>
            <a:ext cx="2880000" cy="64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</a:rPr>
              <a:t>数据利用与决策困境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4451650" y="2535796"/>
            <a:ext cx="396000" cy="288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76005">
                    <a:alpha val="100000"/>
                  </a:srgbClr>
                </a:solidFill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</a:rPr>
              <a:t>2.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668351" y="2535796"/>
            <a:ext cx="396000" cy="288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76005">
                    <a:alpha val="100000"/>
                  </a:srgbClr>
                </a:solidFill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</a:rPr>
              <a:t>1.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1064351" y="2535796"/>
            <a:ext cx="2880000" cy="64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</a:rPr>
              <a:t>业务扩张与挑战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8638900" y="2535796"/>
            <a:ext cx="2880000" cy="64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</a:rPr>
              <a:t>管理决策效率问题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8226997" y="2535796"/>
            <a:ext cx="396000" cy="288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76005">
                    <a:alpha val="100000"/>
                  </a:srgbClr>
                </a:solidFill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</a:rPr>
              <a:t>3.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4847650" y="3387194"/>
            <a:ext cx="2880000" cy="64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</a:rPr>
              <a:t>管理决策效率不足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1064351" y="3387194"/>
            <a:ext cx="2880000" cy="64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</a:rPr>
              <a:t>伙伴支持效率低下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668351" y="3387194"/>
            <a:ext cx="396000" cy="288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76005">
                    <a:alpha val="100000"/>
                  </a:srgbClr>
                </a:solidFill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</a:rPr>
              <a:t>4.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4451650" y="3387194"/>
            <a:ext cx="396000" cy="288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76005">
                    <a:alpha val="100000"/>
                  </a:srgbClr>
                </a:solidFill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</a:rPr>
              <a:t>5.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8638900" y="3387194"/>
            <a:ext cx="2880000" cy="64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</a:rPr>
              <a:t>面向伙伴的AI客服系统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8226997" y="3387194"/>
            <a:ext cx="396000" cy="288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76005">
                    <a:alpha val="100000"/>
                  </a:srgbClr>
                </a:solidFill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</a:rPr>
              <a:t>6.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4847650" y="4238592"/>
            <a:ext cx="2880000" cy="64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</a:rPr>
              <a:t>提升伙伴运营效率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1064351" y="4238592"/>
            <a:ext cx="2880000" cy="64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</a:rPr>
              <a:t>面向管理者的业务对话机器人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668351" y="4238592"/>
            <a:ext cx="396000" cy="288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76005">
                    <a:alpha val="100000"/>
                  </a:srgbClr>
                </a:solidFill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</a:rPr>
              <a:t>7.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4451650" y="4238592"/>
            <a:ext cx="396000" cy="288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76005">
                    <a:alpha val="100000"/>
                  </a:srgbClr>
                </a:solidFill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</a:rPr>
              <a:t>8.</a:t>
            </a: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>
            <a:off x="8638900" y="4238592"/>
            <a:ext cx="2880000" cy="64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</a:rPr>
              <a:t>赋能管理层决策</a:t>
            </a: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>
            <a:off x="8226997" y="4238592"/>
            <a:ext cx="396000" cy="288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76005">
                    <a:alpha val="100000"/>
                  </a:srgbClr>
                </a:solidFill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</a:rPr>
              <a:t>9.</a:t>
            </a:r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>
            <a:off x="4847650" y="5089990"/>
            <a:ext cx="2880000" cy="64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</a:rPr>
              <a:t>投资价值</a:t>
            </a:r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>
            <a:off x="1064351" y="5089990"/>
            <a:ext cx="2880000" cy="64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</a:rPr>
              <a:t>现有瓶颈</a:t>
            </a:r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>
            <a:off x="668351" y="5089990"/>
            <a:ext cx="396000" cy="288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76005">
                    <a:alpha val="100000"/>
                  </a:srgbClr>
                </a:solidFill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</a:rPr>
              <a:t>10.</a:t>
            </a:r>
            <a:endParaRPr kumimoji="1" lang="zh-CN" altLang="en-US"/>
          </a:p>
        </p:txBody>
      </p:sp>
      <p:sp>
        <p:nvSpPr>
          <p:cNvPr id="27" name="标题 1"/>
          <p:cNvSpPr txBox="1"/>
          <p:nvPr/>
        </p:nvSpPr>
        <p:spPr>
          <a:xfrm>
            <a:off x="4451650" y="5089990"/>
            <a:ext cx="396000" cy="288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76005">
                    <a:alpha val="100000"/>
                  </a:srgbClr>
                </a:solidFill>
                <a:latin typeface="OPPOSans B" panose="00020600040101010101" charset="-122"/>
                <a:ea typeface="OPPOSans B" panose="00020600040101010101" charset="-122"/>
                <a:cs typeface="OPPOSans B" panose="00020600040101010101" charset="-122"/>
              </a:rPr>
              <a:t>11.</a:t>
            </a:r>
            <a:endParaRPr kumimoji="1" lang="zh-CN" altLang="en-US"/>
          </a:p>
        </p:txBody>
      </p:sp>
      <p:sp>
        <p:nvSpPr>
          <p:cNvPr id="28" name="标题 1"/>
          <p:cNvSpPr txBox="1"/>
          <p:nvPr/>
        </p:nvSpPr>
        <p:spPr>
          <a:xfrm>
            <a:off x="660400" y="671805"/>
            <a:ext cx="609600" cy="998662"/>
          </a:xfrm>
          <a:prstGeom prst="rect">
            <a:avLst/>
          </a:prstGeom>
          <a:noFill/>
          <a:ln w="12700" cap="sq">
            <a:solidFill>
              <a:schemeClr val="tx1">
                <a:lumMod val="85000"/>
                <a:lumOff val="1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9" name="标题 1"/>
          <p:cNvSpPr txBox="1"/>
          <p:nvPr/>
        </p:nvSpPr>
        <p:spPr>
          <a:xfrm>
            <a:off x="3111511" y="989942"/>
            <a:ext cx="1181100" cy="6096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kumimoji="1" lang="en-US" altLang="zh-CN" sz="4400">
                <a:ln w="12700">
                  <a:noFill/>
                </a:ln>
                <a:solidFill>
                  <a:srgbClr val="276005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目录</a:t>
            </a:r>
            <a:endParaRPr kumimoji="1" lang="zh-CN" altLang="en-US"/>
          </a:p>
        </p:txBody>
      </p:sp>
      <p:sp>
        <p:nvSpPr>
          <p:cNvPr id="30" name="标题 1"/>
          <p:cNvSpPr txBox="1"/>
          <p:nvPr/>
        </p:nvSpPr>
        <p:spPr>
          <a:xfrm>
            <a:off x="927023" y="1120010"/>
            <a:ext cx="2044700" cy="88900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kumimoji="1" lang="en-US" altLang="zh-CN" sz="3200">
                <a:ln w="12700">
                  <a:noFill/>
                </a:ln>
                <a:solidFill>
                  <a:srgbClr val="276005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C</a:t>
            </a:r>
            <a:r>
              <a:rPr kumimoji="1" lang="en-US" altLang="zh-CN" sz="3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ONTENTS</a:t>
            </a:r>
            <a:endParaRPr kumimoji="1"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rcRect l="11330" t="6922" r="11330" b="15455"/>
          <a:stretch>
            <a:fillRect/>
          </a:stretch>
        </p:blipFill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6832879"/>
              <a:gd name="connsiteX1" fmla="*/ 12192000 w 12192000"/>
              <a:gd name="connsiteY1" fmla="*/ 0 h 6832879"/>
              <a:gd name="connsiteX2" fmla="*/ 12192000 w 12192000"/>
              <a:gd name="connsiteY2" fmla="*/ 6832879 h 6832879"/>
              <a:gd name="connsiteX3" fmla="*/ 0 w 12192000"/>
              <a:gd name="connsiteY3" fmla="*/ 6832879 h 6832879"/>
            </a:gdLst>
            <a:ahLst/>
            <a:cxnLst/>
            <a:rect l="l" t="t" r="r" b="b"/>
            <a:pathLst>
              <a:path w="12192000" h="6832879">
                <a:moveTo>
                  <a:pt x="0" y="0"/>
                </a:moveTo>
                <a:lnTo>
                  <a:pt x="12192000" y="0"/>
                </a:lnTo>
                <a:lnTo>
                  <a:pt x="12192000" y="6832879"/>
                </a:lnTo>
                <a:lnTo>
                  <a:pt x="0" y="683287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1216498" y="-623929"/>
            <a:ext cx="9759004" cy="9759004"/>
          </a:xfrm>
          <a:prstGeom prst="donut">
            <a:avLst>
              <a:gd name="adj" fmla="val 7982"/>
            </a:avLst>
          </a:prstGeom>
          <a:gradFill>
            <a:gsLst>
              <a:gs pos="0">
                <a:schemeClr val="accent2"/>
              </a:gs>
              <a:gs pos="66000">
                <a:schemeClr val="accent2">
                  <a:lumMod val="60000"/>
                  <a:lumOff val="40000"/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9309100" y="687005"/>
            <a:ext cx="2202726" cy="211361"/>
          </a:xfrm>
          <a:custGeom>
            <a:avLst/>
            <a:gdLst>
              <a:gd name="connsiteX0" fmla="*/ 1696471 w 2572949"/>
              <a:gd name="connsiteY0" fmla="*/ 188495 h 246885"/>
              <a:gd name="connsiteX1" fmla="*/ 1725666 w 2572949"/>
              <a:gd name="connsiteY1" fmla="*/ 217690 h 246885"/>
              <a:gd name="connsiteX2" fmla="*/ 1696471 w 2572949"/>
              <a:gd name="connsiteY2" fmla="*/ 246885 h 246885"/>
              <a:gd name="connsiteX3" fmla="*/ 1667276 w 2572949"/>
              <a:gd name="connsiteY3" fmla="*/ 217690 h 246885"/>
              <a:gd name="connsiteX4" fmla="*/ 1696471 w 2572949"/>
              <a:gd name="connsiteY4" fmla="*/ 188495 h 246885"/>
              <a:gd name="connsiteX5" fmla="*/ 1243316 w 2572949"/>
              <a:gd name="connsiteY5" fmla="*/ 188495 h 246885"/>
              <a:gd name="connsiteX6" fmla="*/ 1272511 w 2572949"/>
              <a:gd name="connsiteY6" fmla="*/ 217690 h 246885"/>
              <a:gd name="connsiteX7" fmla="*/ 1243316 w 2572949"/>
              <a:gd name="connsiteY7" fmla="*/ 246885 h 246885"/>
              <a:gd name="connsiteX8" fmla="*/ 1214121 w 2572949"/>
              <a:gd name="connsiteY8" fmla="*/ 217690 h 246885"/>
              <a:gd name="connsiteX9" fmla="*/ 1243316 w 2572949"/>
              <a:gd name="connsiteY9" fmla="*/ 188495 h 246885"/>
              <a:gd name="connsiteX10" fmla="*/ 1098612 w 2572949"/>
              <a:gd name="connsiteY10" fmla="*/ 188495 h 246885"/>
              <a:gd name="connsiteX11" fmla="*/ 1127807 w 2572949"/>
              <a:gd name="connsiteY11" fmla="*/ 217690 h 246885"/>
              <a:gd name="connsiteX12" fmla="*/ 1098612 w 2572949"/>
              <a:gd name="connsiteY12" fmla="*/ 246885 h 246885"/>
              <a:gd name="connsiteX13" fmla="*/ 1069417 w 2572949"/>
              <a:gd name="connsiteY13" fmla="*/ 217690 h 246885"/>
              <a:gd name="connsiteX14" fmla="*/ 1098612 w 2572949"/>
              <a:gd name="connsiteY14" fmla="*/ 188495 h 246885"/>
              <a:gd name="connsiteX15" fmla="*/ 954542 w 2572949"/>
              <a:gd name="connsiteY15" fmla="*/ 188495 h 246885"/>
              <a:gd name="connsiteX16" fmla="*/ 983737 w 2572949"/>
              <a:gd name="connsiteY16" fmla="*/ 217690 h 246885"/>
              <a:gd name="connsiteX17" fmla="*/ 954542 w 2572949"/>
              <a:gd name="connsiteY17" fmla="*/ 246885 h 246885"/>
              <a:gd name="connsiteX18" fmla="*/ 925347 w 2572949"/>
              <a:gd name="connsiteY18" fmla="*/ 217690 h 246885"/>
              <a:gd name="connsiteX19" fmla="*/ 954542 w 2572949"/>
              <a:gd name="connsiteY19" fmla="*/ 188495 h 246885"/>
              <a:gd name="connsiteX20" fmla="*/ 665134 w 2572949"/>
              <a:gd name="connsiteY20" fmla="*/ 188495 h 246885"/>
              <a:gd name="connsiteX21" fmla="*/ 694329 w 2572949"/>
              <a:gd name="connsiteY21" fmla="*/ 217690 h 246885"/>
              <a:gd name="connsiteX22" fmla="*/ 665134 w 2572949"/>
              <a:gd name="connsiteY22" fmla="*/ 246885 h 246885"/>
              <a:gd name="connsiteX23" fmla="*/ 635939 w 2572949"/>
              <a:gd name="connsiteY23" fmla="*/ 217690 h 246885"/>
              <a:gd name="connsiteX24" fmla="*/ 665134 w 2572949"/>
              <a:gd name="connsiteY24" fmla="*/ 188495 h 246885"/>
              <a:gd name="connsiteX25" fmla="*/ 521063 w 2572949"/>
              <a:gd name="connsiteY25" fmla="*/ 188495 h 246885"/>
              <a:gd name="connsiteX26" fmla="*/ 550258 w 2572949"/>
              <a:gd name="connsiteY26" fmla="*/ 217690 h 246885"/>
              <a:gd name="connsiteX27" fmla="*/ 521063 w 2572949"/>
              <a:gd name="connsiteY27" fmla="*/ 246885 h 246885"/>
              <a:gd name="connsiteX28" fmla="*/ 491868 w 2572949"/>
              <a:gd name="connsiteY28" fmla="*/ 217690 h 246885"/>
              <a:gd name="connsiteX29" fmla="*/ 521063 w 2572949"/>
              <a:gd name="connsiteY29" fmla="*/ 188495 h 246885"/>
              <a:gd name="connsiteX30" fmla="*/ 2543754 w 2572949"/>
              <a:gd name="connsiteY30" fmla="*/ 0 h 246885"/>
              <a:gd name="connsiteX31" fmla="*/ 2572949 w 2572949"/>
              <a:gd name="connsiteY31" fmla="*/ 29195 h 246885"/>
              <a:gd name="connsiteX32" fmla="*/ 2543754 w 2572949"/>
              <a:gd name="connsiteY32" fmla="*/ 58390 h 246885"/>
              <a:gd name="connsiteX33" fmla="*/ 2514559 w 2572949"/>
              <a:gd name="connsiteY33" fmla="*/ 29195 h 246885"/>
              <a:gd name="connsiteX34" fmla="*/ 2543754 w 2572949"/>
              <a:gd name="connsiteY34" fmla="*/ 0 h 246885"/>
              <a:gd name="connsiteX35" fmla="*/ 2376200 w 2572949"/>
              <a:gd name="connsiteY35" fmla="*/ 0 h 246885"/>
              <a:gd name="connsiteX36" fmla="*/ 2405395 w 2572949"/>
              <a:gd name="connsiteY36" fmla="*/ 29195 h 246885"/>
              <a:gd name="connsiteX37" fmla="*/ 2376200 w 2572949"/>
              <a:gd name="connsiteY37" fmla="*/ 58390 h 246885"/>
              <a:gd name="connsiteX38" fmla="*/ 2347005 w 2572949"/>
              <a:gd name="connsiteY38" fmla="*/ 29195 h 246885"/>
              <a:gd name="connsiteX39" fmla="*/ 2376200 w 2572949"/>
              <a:gd name="connsiteY39" fmla="*/ 0 h 246885"/>
              <a:gd name="connsiteX40" fmla="*/ 2060771 w 2572949"/>
              <a:gd name="connsiteY40" fmla="*/ 0 h 246885"/>
              <a:gd name="connsiteX41" fmla="*/ 2089966 w 2572949"/>
              <a:gd name="connsiteY41" fmla="*/ 29195 h 246885"/>
              <a:gd name="connsiteX42" fmla="*/ 2060771 w 2572949"/>
              <a:gd name="connsiteY42" fmla="*/ 58390 h 246885"/>
              <a:gd name="connsiteX43" fmla="*/ 2031576 w 2572949"/>
              <a:gd name="connsiteY43" fmla="*/ 29195 h 246885"/>
              <a:gd name="connsiteX44" fmla="*/ 2060771 w 2572949"/>
              <a:gd name="connsiteY44" fmla="*/ 0 h 246885"/>
              <a:gd name="connsiteX45" fmla="*/ 1445776 w 2572949"/>
              <a:gd name="connsiteY45" fmla="*/ 0 h 246885"/>
              <a:gd name="connsiteX46" fmla="*/ 1474971 w 2572949"/>
              <a:gd name="connsiteY46" fmla="*/ 29195 h 246885"/>
              <a:gd name="connsiteX47" fmla="*/ 1445776 w 2572949"/>
              <a:gd name="connsiteY47" fmla="*/ 58390 h 246885"/>
              <a:gd name="connsiteX48" fmla="*/ 1416581 w 2572949"/>
              <a:gd name="connsiteY48" fmla="*/ 29195 h 246885"/>
              <a:gd name="connsiteX49" fmla="*/ 1445776 w 2572949"/>
              <a:gd name="connsiteY49" fmla="*/ 0 h 246885"/>
              <a:gd name="connsiteX50" fmla="*/ 1205237 w 2572949"/>
              <a:gd name="connsiteY50" fmla="*/ 0 h 246885"/>
              <a:gd name="connsiteX51" fmla="*/ 1234432 w 2572949"/>
              <a:gd name="connsiteY51" fmla="*/ 29195 h 246885"/>
              <a:gd name="connsiteX52" fmla="*/ 1205237 w 2572949"/>
              <a:gd name="connsiteY52" fmla="*/ 58390 h 246885"/>
              <a:gd name="connsiteX53" fmla="*/ 1176042 w 2572949"/>
              <a:gd name="connsiteY53" fmla="*/ 29195 h 246885"/>
              <a:gd name="connsiteX54" fmla="*/ 1205237 w 2572949"/>
              <a:gd name="connsiteY54" fmla="*/ 0 h 246885"/>
              <a:gd name="connsiteX55" fmla="*/ 896787 w 2572949"/>
              <a:gd name="connsiteY55" fmla="*/ 0 h 246885"/>
              <a:gd name="connsiteX56" fmla="*/ 925982 w 2572949"/>
              <a:gd name="connsiteY56" fmla="*/ 29195 h 246885"/>
              <a:gd name="connsiteX57" fmla="*/ 896787 w 2572949"/>
              <a:gd name="connsiteY57" fmla="*/ 58390 h 246885"/>
              <a:gd name="connsiteX58" fmla="*/ 867592 w 2572949"/>
              <a:gd name="connsiteY58" fmla="*/ 29195 h 246885"/>
              <a:gd name="connsiteX59" fmla="*/ 896787 w 2572949"/>
              <a:gd name="connsiteY59" fmla="*/ 0 h 246885"/>
              <a:gd name="connsiteX60" fmla="*/ 752084 w 2572949"/>
              <a:gd name="connsiteY60" fmla="*/ 0 h 246885"/>
              <a:gd name="connsiteX61" fmla="*/ 781279 w 2572949"/>
              <a:gd name="connsiteY61" fmla="*/ 29195 h 246885"/>
              <a:gd name="connsiteX62" fmla="*/ 752084 w 2572949"/>
              <a:gd name="connsiteY62" fmla="*/ 58390 h 246885"/>
              <a:gd name="connsiteX63" fmla="*/ 722889 w 2572949"/>
              <a:gd name="connsiteY63" fmla="*/ 29195 h 246885"/>
              <a:gd name="connsiteX64" fmla="*/ 752084 w 2572949"/>
              <a:gd name="connsiteY64" fmla="*/ 0 h 246885"/>
              <a:gd name="connsiteX65" fmla="*/ 607379 w 2572949"/>
              <a:gd name="connsiteY65" fmla="*/ 0 h 246885"/>
              <a:gd name="connsiteX66" fmla="*/ 636573 w 2572949"/>
              <a:gd name="connsiteY66" fmla="*/ 29195 h 246885"/>
              <a:gd name="connsiteX67" fmla="*/ 607379 w 2572949"/>
              <a:gd name="connsiteY67" fmla="*/ 58390 h 246885"/>
              <a:gd name="connsiteX68" fmla="*/ 578184 w 2572949"/>
              <a:gd name="connsiteY68" fmla="*/ 29195 h 246885"/>
              <a:gd name="connsiteX69" fmla="*/ 607379 w 2572949"/>
              <a:gd name="connsiteY69" fmla="*/ 0 h 246885"/>
              <a:gd name="connsiteX70" fmla="*/ 462674 w 2572949"/>
              <a:gd name="connsiteY70" fmla="*/ 0 h 246885"/>
              <a:gd name="connsiteX71" fmla="*/ 491869 w 2572949"/>
              <a:gd name="connsiteY71" fmla="*/ 29195 h 246885"/>
              <a:gd name="connsiteX72" fmla="*/ 462674 w 2572949"/>
              <a:gd name="connsiteY72" fmla="*/ 58390 h 246885"/>
              <a:gd name="connsiteX73" fmla="*/ 433479 w 2572949"/>
              <a:gd name="connsiteY73" fmla="*/ 29195 h 246885"/>
              <a:gd name="connsiteX74" fmla="*/ 462674 w 2572949"/>
              <a:gd name="connsiteY74" fmla="*/ 0 h 246885"/>
              <a:gd name="connsiteX75" fmla="*/ 173900 w 2572949"/>
              <a:gd name="connsiteY75" fmla="*/ 0 h 246885"/>
              <a:gd name="connsiteX76" fmla="*/ 203095 w 2572949"/>
              <a:gd name="connsiteY76" fmla="*/ 29195 h 246885"/>
              <a:gd name="connsiteX77" fmla="*/ 173900 w 2572949"/>
              <a:gd name="connsiteY77" fmla="*/ 58390 h 246885"/>
              <a:gd name="connsiteX78" fmla="*/ 144705 w 2572949"/>
              <a:gd name="connsiteY78" fmla="*/ 29195 h 246885"/>
              <a:gd name="connsiteX79" fmla="*/ 173900 w 2572949"/>
              <a:gd name="connsiteY79" fmla="*/ 0 h 246885"/>
              <a:gd name="connsiteX80" fmla="*/ 29195 w 2572949"/>
              <a:gd name="connsiteY80" fmla="*/ 0 h 246885"/>
              <a:gd name="connsiteX81" fmla="*/ 58390 w 2572949"/>
              <a:gd name="connsiteY81" fmla="*/ 29195 h 246885"/>
              <a:gd name="connsiteX82" fmla="*/ 29195 w 2572949"/>
              <a:gd name="connsiteY82" fmla="*/ 58390 h 246885"/>
              <a:gd name="connsiteX83" fmla="*/ 0 w 2572949"/>
              <a:gd name="connsiteY83" fmla="*/ 29195 h 246885"/>
              <a:gd name="connsiteX84" fmla="*/ 29195 w 2572949"/>
              <a:gd name="connsiteY84" fmla="*/ 0 h 246885"/>
            </a:gdLst>
            <a:ahLst/>
            <a:cxnLst/>
            <a:rect l="l" t="t" r="r" b="b"/>
            <a:pathLst>
              <a:path w="2572949" h="246885">
                <a:moveTo>
                  <a:pt x="1696471" y="188495"/>
                </a:moveTo>
                <a:cubicBezTo>
                  <a:pt x="1712972" y="188495"/>
                  <a:pt x="1725666" y="201189"/>
                  <a:pt x="1725666" y="217690"/>
                </a:cubicBezTo>
                <a:cubicBezTo>
                  <a:pt x="1725666" y="233556"/>
                  <a:pt x="1712337" y="246885"/>
                  <a:pt x="1696471" y="246885"/>
                </a:cubicBezTo>
                <a:cubicBezTo>
                  <a:pt x="1680605" y="246885"/>
                  <a:pt x="1667276" y="233556"/>
                  <a:pt x="1667276" y="217690"/>
                </a:cubicBezTo>
                <a:cubicBezTo>
                  <a:pt x="1667276" y="201823"/>
                  <a:pt x="1680605" y="188495"/>
                  <a:pt x="1696471" y="188495"/>
                </a:cubicBezTo>
                <a:close/>
                <a:moveTo>
                  <a:pt x="1243316" y="188495"/>
                </a:moveTo>
                <a:cubicBezTo>
                  <a:pt x="1259183" y="188495"/>
                  <a:pt x="1272511" y="201189"/>
                  <a:pt x="1272511" y="217690"/>
                </a:cubicBezTo>
                <a:cubicBezTo>
                  <a:pt x="1272511" y="233556"/>
                  <a:pt x="1259183" y="246885"/>
                  <a:pt x="1243316" y="246885"/>
                </a:cubicBezTo>
                <a:cubicBezTo>
                  <a:pt x="1227450" y="246885"/>
                  <a:pt x="1214121" y="233556"/>
                  <a:pt x="1214121" y="217690"/>
                </a:cubicBezTo>
                <a:cubicBezTo>
                  <a:pt x="1214121" y="201823"/>
                  <a:pt x="1227450" y="188495"/>
                  <a:pt x="1243316" y="188495"/>
                </a:cubicBezTo>
                <a:close/>
                <a:moveTo>
                  <a:pt x="1098612" y="188495"/>
                </a:moveTo>
                <a:cubicBezTo>
                  <a:pt x="1115113" y="188495"/>
                  <a:pt x="1127807" y="201189"/>
                  <a:pt x="1127807" y="217690"/>
                </a:cubicBezTo>
                <a:cubicBezTo>
                  <a:pt x="1127807" y="233556"/>
                  <a:pt x="1114478" y="246885"/>
                  <a:pt x="1098612" y="246885"/>
                </a:cubicBezTo>
                <a:cubicBezTo>
                  <a:pt x="1082745" y="246885"/>
                  <a:pt x="1069417" y="233556"/>
                  <a:pt x="1069417" y="217690"/>
                </a:cubicBezTo>
                <a:cubicBezTo>
                  <a:pt x="1069417" y="201823"/>
                  <a:pt x="1082745" y="188495"/>
                  <a:pt x="1098612" y="188495"/>
                </a:cubicBezTo>
                <a:close/>
                <a:moveTo>
                  <a:pt x="954542" y="188495"/>
                </a:moveTo>
                <a:cubicBezTo>
                  <a:pt x="970408" y="188495"/>
                  <a:pt x="983737" y="201189"/>
                  <a:pt x="983737" y="217690"/>
                </a:cubicBezTo>
                <a:cubicBezTo>
                  <a:pt x="983737" y="233556"/>
                  <a:pt x="970408" y="246885"/>
                  <a:pt x="954542" y="246885"/>
                </a:cubicBezTo>
                <a:cubicBezTo>
                  <a:pt x="938675" y="246885"/>
                  <a:pt x="925347" y="233556"/>
                  <a:pt x="925347" y="217690"/>
                </a:cubicBezTo>
                <a:cubicBezTo>
                  <a:pt x="925347" y="201823"/>
                  <a:pt x="938675" y="188495"/>
                  <a:pt x="954542" y="188495"/>
                </a:cubicBezTo>
                <a:close/>
                <a:moveTo>
                  <a:pt x="665134" y="188495"/>
                </a:moveTo>
                <a:cubicBezTo>
                  <a:pt x="681635" y="188495"/>
                  <a:pt x="694329" y="201189"/>
                  <a:pt x="694329" y="217690"/>
                </a:cubicBezTo>
                <a:cubicBezTo>
                  <a:pt x="694329" y="233556"/>
                  <a:pt x="681000" y="246885"/>
                  <a:pt x="665134" y="246885"/>
                </a:cubicBezTo>
                <a:cubicBezTo>
                  <a:pt x="649267" y="246885"/>
                  <a:pt x="635939" y="233556"/>
                  <a:pt x="635939" y="217690"/>
                </a:cubicBezTo>
                <a:cubicBezTo>
                  <a:pt x="635939" y="201823"/>
                  <a:pt x="649267" y="188495"/>
                  <a:pt x="665134" y="188495"/>
                </a:cubicBezTo>
                <a:close/>
                <a:moveTo>
                  <a:pt x="521063" y="188495"/>
                </a:moveTo>
                <a:cubicBezTo>
                  <a:pt x="536929" y="188495"/>
                  <a:pt x="550258" y="201189"/>
                  <a:pt x="550258" y="217690"/>
                </a:cubicBezTo>
                <a:cubicBezTo>
                  <a:pt x="550258" y="233556"/>
                  <a:pt x="536929" y="246885"/>
                  <a:pt x="521063" y="246885"/>
                </a:cubicBezTo>
                <a:cubicBezTo>
                  <a:pt x="505196" y="246885"/>
                  <a:pt x="491868" y="233556"/>
                  <a:pt x="491868" y="217690"/>
                </a:cubicBezTo>
                <a:cubicBezTo>
                  <a:pt x="491868" y="201823"/>
                  <a:pt x="505196" y="188495"/>
                  <a:pt x="521063" y="188495"/>
                </a:cubicBezTo>
                <a:close/>
                <a:moveTo>
                  <a:pt x="2543754" y="0"/>
                </a:moveTo>
                <a:cubicBezTo>
                  <a:pt x="2559620" y="0"/>
                  <a:pt x="2572949" y="12694"/>
                  <a:pt x="2572949" y="29195"/>
                </a:cubicBezTo>
                <a:cubicBezTo>
                  <a:pt x="2572949" y="45061"/>
                  <a:pt x="2559620" y="58390"/>
                  <a:pt x="2543754" y="58390"/>
                </a:cubicBezTo>
                <a:cubicBezTo>
                  <a:pt x="2527888" y="58390"/>
                  <a:pt x="2514559" y="45061"/>
                  <a:pt x="2514559" y="29195"/>
                </a:cubicBezTo>
                <a:cubicBezTo>
                  <a:pt x="2514559" y="13329"/>
                  <a:pt x="2527888" y="0"/>
                  <a:pt x="2543754" y="0"/>
                </a:cubicBezTo>
                <a:close/>
                <a:moveTo>
                  <a:pt x="2376200" y="0"/>
                </a:moveTo>
                <a:cubicBezTo>
                  <a:pt x="2392703" y="0"/>
                  <a:pt x="2405395" y="12694"/>
                  <a:pt x="2405395" y="29195"/>
                </a:cubicBezTo>
                <a:cubicBezTo>
                  <a:pt x="2405395" y="45061"/>
                  <a:pt x="2392067" y="58390"/>
                  <a:pt x="2376200" y="58390"/>
                </a:cubicBezTo>
                <a:cubicBezTo>
                  <a:pt x="2360334" y="58390"/>
                  <a:pt x="2347005" y="45061"/>
                  <a:pt x="2347005" y="29195"/>
                </a:cubicBezTo>
                <a:cubicBezTo>
                  <a:pt x="2347005" y="13329"/>
                  <a:pt x="2360334" y="0"/>
                  <a:pt x="2376200" y="0"/>
                </a:cubicBezTo>
                <a:close/>
                <a:moveTo>
                  <a:pt x="2060771" y="0"/>
                </a:moveTo>
                <a:cubicBezTo>
                  <a:pt x="2076637" y="0"/>
                  <a:pt x="2089966" y="12694"/>
                  <a:pt x="2089966" y="29195"/>
                </a:cubicBezTo>
                <a:cubicBezTo>
                  <a:pt x="2089966" y="45061"/>
                  <a:pt x="2076637" y="58390"/>
                  <a:pt x="2060771" y="58390"/>
                </a:cubicBezTo>
                <a:cubicBezTo>
                  <a:pt x="2044905" y="58390"/>
                  <a:pt x="2031576" y="45061"/>
                  <a:pt x="2031576" y="29195"/>
                </a:cubicBezTo>
                <a:cubicBezTo>
                  <a:pt x="2031576" y="13329"/>
                  <a:pt x="2044905" y="0"/>
                  <a:pt x="2060771" y="0"/>
                </a:cubicBezTo>
                <a:close/>
                <a:moveTo>
                  <a:pt x="1445776" y="0"/>
                </a:moveTo>
                <a:cubicBezTo>
                  <a:pt x="1461643" y="0"/>
                  <a:pt x="1474971" y="12694"/>
                  <a:pt x="1474971" y="29195"/>
                </a:cubicBezTo>
                <a:cubicBezTo>
                  <a:pt x="1474971" y="45061"/>
                  <a:pt x="1461643" y="58390"/>
                  <a:pt x="1445776" y="58390"/>
                </a:cubicBezTo>
                <a:cubicBezTo>
                  <a:pt x="1429910" y="58390"/>
                  <a:pt x="1416581" y="45061"/>
                  <a:pt x="1416581" y="29195"/>
                </a:cubicBezTo>
                <a:cubicBezTo>
                  <a:pt x="1416581" y="13329"/>
                  <a:pt x="1429910" y="0"/>
                  <a:pt x="1445776" y="0"/>
                </a:cubicBezTo>
                <a:close/>
                <a:moveTo>
                  <a:pt x="1205237" y="0"/>
                </a:moveTo>
                <a:cubicBezTo>
                  <a:pt x="1221104" y="0"/>
                  <a:pt x="1234432" y="12694"/>
                  <a:pt x="1234432" y="29195"/>
                </a:cubicBezTo>
                <a:cubicBezTo>
                  <a:pt x="1234432" y="45061"/>
                  <a:pt x="1221104" y="58390"/>
                  <a:pt x="1205237" y="58390"/>
                </a:cubicBezTo>
                <a:cubicBezTo>
                  <a:pt x="1189370" y="58390"/>
                  <a:pt x="1176042" y="45061"/>
                  <a:pt x="1176042" y="29195"/>
                </a:cubicBezTo>
                <a:cubicBezTo>
                  <a:pt x="1176042" y="13329"/>
                  <a:pt x="1189370" y="0"/>
                  <a:pt x="1205237" y="0"/>
                </a:cubicBezTo>
                <a:close/>
                <a:moveTo>
                  <a:pt x="896787" y="0"/>
                </a:moveTo>
                <a:cubicBezTo>
                  <a:pt x="912653" y="0"/>
                  <a:pt x="925982" y="12694"/>
                  <a:pt x="925982" y="29195"/>
                </a:cubicBezTo>
                <a:cubicBezTo>
                  <a:pt x="925982" y="45061"/>
                  <a:pt x="912653" y="58390"/>
                  <a:pt x="896787" y="58390"/>
                </a:cubicBezTo>
                <a:cubicBezTo>
                  <a:pt x="880920" y="58390"/>
                  <a:pt x="867592" y="45061"/>
                  <a:pt x="867592" y="29195"/>
                </a:cubicBezTo>
                <a:cubicBezTo>
                  <a:pt x="867592" y="13329"/>
                  <a:pt x="880920" y="0"/>
                  <a:pt x="896787" y="0"/>
                </a:cubicBezTo>
                <a:close/>
                <a:moveTo>
                  <a:pt x="752084" y="0"/>
                </a:moveTo>
                <a:cubicBezTo>
                  <a:pt x="767950" y="0"/>
                  <a:pt x="781279" y="12694"/>
                  <a:pt x="781279" y="29195"/>
                </a:cubicBezTo>
                <a:cubicBezTo>
                  <a:pt x="781279" y="45061"/>
                  <a:pt x="767950" y="58390"/>
                  <a:pt x="752084" y="58390"/>
                </a:cubicBezTo>
                <a:cubicBezTo>
                  <a:pt x="736217" y="58390"/>
                  <a:pt x="722889" y="45061"/>
                  <a:pt x="722889" y="29195"/>
                </a:cubicBezTo>
                <a:cubicBezTo>
                  <a:pt x="722889" y="13329"/>
                  <a:pt x="736217" y="0"/>
                  <a:pt x="752084" y="0"/>
                </a:cubicBezTo>
                <a:close/>
                <a:moveTo>
                  <a:pt x="607379" y="0"/>
                </a:moveTo>
                <a:cubicBezTo>
                  <a:pt x="623879" y="0"/>
                  <a:pt x="636573" y="12694"/>
                  <a:pt x="636573" y="29195"/>
                </a:cubicBezTo>
                <a:cubicBezTo>
                  <a:pt x="636573" y="45061"/>
                  <a:pt x="623245" y="58390"/>
                  <a:pt x="607379" y="58390"/>
                </a:cubicBezTo>
                <a:cubicBezTo>
                  <a:pt x="591512" y="58390"/>
                  <a:pt x="578184" y="45061"/>
                  <a:pt x="578184" y="29195"/>
                </a:cubicBezTo>
                <a:cubicBezTo>
                  <a:pt x="578184" y="13329"/>
                  <a:pt x="591512" y="0"/>
                  <a:pt x="607379" y="0"/>
                </a:cubicBezTo>
                <a:close/>
                <a:moveTo>
                  <a:pt x="462674" y="0"/>
                </a:moveTo>
                <a:cubicBezTo>
                  <a:pt x="479175" y="0"/>
                  <a:pt x="491869" y="12694"/>
                  <a:pt x="491869" y="29195"/>
                </a:cubicBezTo>
                <a:cubicBezTo>
                  <a:pt x="491869" y="45061"/>
                  <a:pt x="478540" y="58390"/>
                  <a:pt x="462674" y="58390"/>
                </a:cubicBezTo>
                <a:cubicBezTo>
                  <a:pt x="446807" y="58390"/>
                  <a:pt x="433479" y="45061"/>
                  <a:pt x="433479" y="29195"/>
                </a:cubicBezTo>
                <a:cubicBezTo>
                  <a:pt x="433479" y="13329"/>
                  <a:pt x="446807" y="0"/>
                  <a:pt x="462674" y="0"/>
                </a:cubicBezTo>
                <a:close/>
                <a:moveTo>
                  <a:pt x="173900" y="0"/>
                </a:moveTo>
                <a:cubicBezTo>
                  <a:pt x="189766" y="0"/>
                  <a:pt x="203095" y="12694"/>
                  <a:pt x="203095" y="29195"/>
                </a:cubicBezTo>
                <a:cubicBezTo>
                  <a:pt x="203095" y="45061"/>
                  <a:pt x="189766" y="58390"/>
                  <a:pt x="173900" y="58390"/>
                </a:cubicBezTo>
                <a:cubicBezTo>
                  <a:pt x="158033" y="58390"/>
                  <a:pt x="144705" y="45061"/>
                  <a:pt x="144705" y="29195"/>
                </a:cubicBezTo>
                <a:cubicBezTo>
                  <a:pt x="144705" y="13329"/>
                  <a:pt x="158033" y="0"/>
                  <a:pt x="173900" y="0"/>
                </a:cubicBezTo>
                <a:close/>
                <a:moveTo>
                  <a:pt x="29195" y="0"/>
                </a:moveTo>
                <a:cubicBezTo>
                  <a:pt x="45696" y="0"/>
                  <a:pt x="58390" y="12694"/>
                  <a:pt x="58390" y="29195"/>
                </a:cubicBezTo>
                <a:cubicBezTo>
                  <a:pt x="58390" y="45061"/>
                  <a:pt x="45061" y="58390"/>
                  <a:pt x="29195" y="58390"/>
                </a:cubicBezTo>
                <a:cubicBezTo>
                  <a:pt x="13328" y="58390"/>
                  <a:pt x="0" y="45061"/>
                  <a:pt x="0" y="29195"/>
                </a:cubicBezTo>
                <a:cubicBezTo>
                  <a:pt x="0" y="13329"/>
                  <a:pt x="13328" y="0"/>
                  <a:pt x="29195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4141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407065" y="3559881"/>
            <a:ext cx="546218" cy="1563323"/>
          </a:xfrm>
          <a:prstGeom prst="upArrow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10975502" y="1540378"/>
            <a:ext cx="395802" cy="1132821"/>
          </a:xfrm>
          <a:prstGeom prst="upArrow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11656064" y="4576989"/>
            <a:ext cx="277280" cy="793599"/>
          </a:xfrm>
          <a:prstGeom prst="upArrow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3985452" y="-943427"/>
            <a:ext cx="4221096" cy="4269014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91440" tIns="45720" rIns="91440" bIns="45720" rtlCol="0" anchor="b"/>
          <a:lstStyle/>
          <a:p>
            <a:pPr algn="ctr">
              <a:lnSpc>
                <a:spcPct val="100000"/>
              </a:lnSpc>
            </a:pPr>
            <a:r>
              <a:rPr kumimoji="1" lang="en-US" altLang="zh-CN" sz="13800">
                <a:ln w="19050">
                  <a:solidFill>
                    <a:srgbClr val="000000">
                      <a:alpha val="100000"/>
                    </a:srgbClr>
                  </a:solidFill>
                </a:ln>
                <a:gradFill>
                  <a:gsLst>
                    <a:gs pos="0">
                      <a:srgbClr val="99D232">
                        <a:alpha val="100000"/>
                      </a:srgbClr>
                    </a:gs>
                    <a:gs pos="83000">
                      <a:srgbClr val="99D232">
                        <a:alpha val="0"/>
                      </a:srgbClr>
                    </a:gs>
                  </a:gsLst>
                  <a:lin ang="5400000" scaled="0"/>
                </a:gradFill>
                <a:latin typeface="Source Han Sans CN Regular"/>
                <a:ea typeface="Source Han Sans CN Regular"/>
                <a:cs typeface="Source Han Sans CN Regular"/>
              </a:rPr>
              <a:t>08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2701414" y="2908300"/>
            <a:ext cx="6789173" cy="186556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30000"/>
              </a:lnSpc>
            </a:pPr>
            <a:r>
              <a:rPr kumimoji="1" lang="en-US" altLang="zh-CN" sz="4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Regular"/>
                <a:ea typeface="Source Han Sans CN Regular"/>
                <a:cs typeface="Source Han Sans CN Regular"/>
              </a:rPr>
              <a:t>提升伙伴运营效率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709946" y="-357229"/>
            <a:ext cx="864854" cy="1551029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857974" y="535182"/>
            <a:ext cx="568799" cy="413406"/>
          </a:xfrm>
          <a:custGeom>
            <a:avLst/>
            <a:gdLst/>
            <a:ahLst/>
            <a:cxnLst/>
            <a:rect l="l" t="t" r="r" b="b"/>
            <a:pathLst>
              <a:path w="537267" h="390488">
                <a:moveTo>
                  <a:pt x="474259" y="272460"/>
                </a:moveTo>
                <a:cubicBezTo>
                  <a:pt x="461854" y="272289"/>
                  <a:pt x="453511" y="275831"/>
                  <a:pt x="449231" y="283086"/>
                </a:cubicBezTo>
                <a:cubicBezTo>
                  <a:pt x="444952" y="290341"/>
                  <a:pt x="442960" y="302334"/>
                  <a:pt x="443255" y="319065"/>
                </a:cubicBezTo>
                <a:cubicBezTo>
                  <a:pt x="442960" y="335947"/>
                  <a:pt x="444952" y="347890"/>
                  <a:pt x="449231" y="354895"/>
                </a:cubicBezTo>
                <a:cubicBezTo>
                  <a:pt x="453511" y="361900"/>
                  <a:pt x="461854" y="365292"/>
                  <a:pt x="474259" y="365071"/>
                </a:cubicBezTo>
                <a:cubicBezTo>
                  <a:pt x="486761" y="365292"/>
                  <a:pt x="495162" y="361900"/>
                  <a:pt x="499462" y="354895"/>
                </a:cubicBezTo>
                <a:cubicBezTo>
                  <a:pt x="503763" y="347890"/>
                  <a:pt x="505763" y="335947"/>
                  <a:pt x="505463" y="319065"/>
                </a:cubicBezTo>
                <a:cubicBezTo>
                  <a:pt x="505763" y="302334"/>
                  <a:pt x="503763" y="290341"/>
                  <a:pt x="499462" y="283086"/>
                </a:cubicBezTo>
                <a:cubicBezTo>
                  <a:pt x="495162" y="275831"/>
                  <a:pt x="486761" y="272289"/>
                  <a:pt x="474259" y="272460"/>
                </a:cubicBezTo>
                <a:close/>
                <a:moveTo>
                  <a:pt x="178984" y="272460"/>
                </a:moveTo>
                <a:cubicBezTo>
                  <a:pt x="166579" y="272289"/>
                  <a:pt x="158236" y="275831"/>
                  <a:pt x="153956" y="283086"/>
                </a:cubicBezTo>
                <a:cubicBezTo>
                  <a:pt x="149677" y="290341"/>
                  <a:pt x="147685" y="302334"/>
                  <a:pt x="147980" y="319065"/>
                </a:cubicBezTo>
                <a:cubicBezTo>
                  <a:pt x="147685" y="335947"/>
                  <a:pt x="149677" y="347890"/>
                  <a:pt x="153956" y="354895"/>
                </a:cubicBezTo>
                <a:cubicBezTo>
                  <a:pt x="158236" y="361900"/>
                  <a:pt x="166579" y="365292"/>
                  <a:pt x="178984" y="365071"/>
                </a:cubicBezTo>
                <a:cubicBezTo>
                  <a:pt x="191486" y="365292"/>
                  <a:pt x="199887" y="361900"/>
                  <a:pt x="204188" y="354895"/>
                </a:cubicBezTo>
                <a:cubicBezTo>
                  <a:pt x="208488" y="347890"/>
                  <a:pt x="210488" y="335947"/>
                  <a:pt x="210188" y="319065"/>
                </a:cubicBezTo>
                <a:cubicBezTo>
                  <a:pt x="210488" y="302334"/>
                  <a:pt x="208488" y="290341"/>
                  <a:pt x="204188" y="283086"/>
                </a:cubicBezTo>
                <a:cubicBezTo>
                  <a:pt x="199887" y="275831"/>
                  <a:pt x="191486" y="272289"/>
                  <a:pt x="178984" y="272460"/>
                </a:cubicBezTo>
                <a:close/>
                <a:moveTo>
                  <a:pt x="15002" y="249657"/>
                </a:moveTo>
                <a:lnTo>
                  <a:pt x="45406" y="249657"/>
                </a:lnTo>
                <a:lnTo>
                  <a:pt x="45406" y="362071"/>
                </a:lnTo>
                <a:lnTo>
                  <a:pt x="100613" y="362071"/>
                </a:lnTo>
                <a:lnTo>
                  <a:pt x="100613" y="388474"/>
                </a:lnTo>
                <a:lnTo>
                  <a:pt x="15002" y="388474"/>
                </a:lnTo>
                <a:close/>
                <a:moveTo>
                  <a:pt x="474259" y="247656"/>
                </a:moveTo>
                <a:cubicBezTo>
                  <a:pt x="487883" y="247490"/>
                  <a:pt x="499374" y="249468"/>
                  <a:pt x="508730" y="253591"/>
                </a:cubicBezTo>
                <a:cubicBezTo>
                  <a:pt x="518087" y="257713"/>
                  <a:pt x="525177" y="264981"/>
                  <a:pt x="530000" y="275393"/>
                </a:cubicBezTo>
                <a:cubicBezTo>
                  <a:pt x="534822" y="285806"/>
                  <a:pt x="537245" y="300363"/>
                  <a:pt x="537267" y="319065"/>
                </a:cubicBezTo>
                <a:cubicBezTo>
                  <a:pt x="537245" y="337768"/>
                  <a:pt x="534822" y="352325"/>
                  <a:pt x="530000" y="362737"/>
                </a:cubicBezTo>
                <a:cubicBezTo>
                  <a:pt x="525177" y="373150"/>
                  <a:pt x="518087" y="380417"/>
                  <a:pt x="508730" y="384540"/>
                </a:cubicBezTo>
                <a:cubicBezTo>
                  <a:pt x="499374" y="388663"/>
                  <a:pt x="487883" y="390641"/>
                  <a:pt x="474259" y="390474"/>
                </a:cubicBezTo>
                <a:cubicBezTo>
                  <a:pt x="460824" y="390641"/>
                  <a:pt x="449423" y="388663"/>
                  <a:pt x="440055" y="384540"/>
                </a:cubicBezTo>
                <a:cubicBezTo>
                  <a:pt x="430687" y="380417"/>
                  <a:pt x="423553" y="373150"/>
                  <a:pt x="418652" y="362737"/>
                </a:cubicBezTo>
                <a:cubicBezTo>
                  <a:pt x="413752" y="352325"/>
                  <a:pt x="411285" y="337768"/>
                  <a:pt x="411251" y="319065"/>
                </a:cubicBezTo>
                <a:cubicBezTo>
                  <a:pt x="411285" y="300363"/>
                  <a:pt x="413752" y="285806"/>
                  <a:pt x="418652" y="275393"/>
                </a:cubicBezTo>
                <a:cubicBezTo>
                  <a:pt x="423553" y="264981"/>
                  <a:pt x="430687" y="257713"/>
                  <a:pt x="440055" y="253591"/>
                </a:cubicBezTo>
                <a:cubicBezTo>
                  <a:pt x="449423" y="249468"/>
                  <a:pt x="460824" y="247490"/>
                  <a:pt x="474259" y="247656"/>
                </a:cubicBezTo>
                <a:close/>
                <a:moveTo>
                  <a:pt x="337785" y="247656"/>
                </a:moveTo>
                <a:cubicBezTo>
                  <a:pt x="344682" y="247665"/>
                  <a:pt x="351541" y="248098"/>
                  <a:pt x="358363" y="248957"/>
                </a:cubicBezTo>
                <a:cubicBezTo>
                  <a:pt x="365184" y="249815"/>
                  <a:pt x="370793" y="251049"/>
                  <a:pt x="375190" y="252657"/>
                </a:cubicBezTo>
                <a:lnTo>
                  <a:pt x="375190" y="279260"/>
                </a:lnTo>
                <a:cubicBezTo>
                  <a:pt x="369931" y="277364"/>
                  <a:pt x="364297" y="275956"/>
                  <a:pt x="358288" y="275035"/>
                </a:cubicBezTo>
                <a:cubicBezTo>
                  <a:pt x="352279" y="274114"/>
                  <a:pt x="346245" y="273656"/>
                  <a:pt x="340185" y="273660"/>
                </a:cubicBezTo>
                <a:cubicBezTo>
                  <a:pt x="326938" y="273351"/>
                  <a:pt x="317178" y="276518"/>
                  <a:pt x="310907" y="283161"/>
                </a:cubicBezTo>
                <a:cubicBezTo>
                  <a:pt x="304635" y="289803"/>
                  <a:pt x="301526" y="301772"/>
                  <a:pt x="301581" y="319065"/>
                </a:cubicBezTo>
                <a:cubicBezTo>
                  <a:pt x="301536" y="331218"/>
                  <a:pt x="302736" y="340629"/>
                  <a:pt x="305181" y="347299"/>
                </a:cubicBezTo>
                <a:cubicBezTo>
                  <a:pt x="307626" y="353969"/>
                  <a:pt x="311582" y="358594"/>
                  <a:pt x="317049" y="361174"/>
                </a:cubicBezTo>
                <a:cubicBezTo>
                  <a:pt x="322517" y="363755"/>
                  <a:pt x="329762" y="364987"/>
                  <a:pt x="338785" y="364871"/>
                </a:cubicBezTo>
                <a:cubicBezTo>
                  <a:pt x="341565" y="364884"/>
                  <a:pt x="344157" y="364809"/>
                  <a:pt x="346561" y="364646"/>
                </a:cubicBezTo>
                <a:cubicBezTo>
                  <a:pt x="348966" y="364484"/>
                  <a:pt x="351308" y="364159"/>
                  <a:pt x="353587" y="363671"/>
                </a:cubicBezTo>
                <a:lnTo>
                  <a:pt x="353587" y="333667"/>
                </a:lnTo>
                <a:lnTo>
                  <a:pt x="329984" y="333667"/>
                </a:lnTo>
                <a:lnTo>
                  <a:pt x="329984" y="308264"/>
                </a:lnTo>
                <a:lnTo>
                  <a:pt x="381791" y="308264"/>
                </a:lnTo>
                <a:lnTo>
                  <a:pt x="381791" y="384274"/>
                </a:lnTo>
                <a:cubicBezTo>
                  <a:pt x="376452" y="386020"/>
                  <a:pt x="369827" y="387478"/>
                  <a:pt x="361913" y="388649"/>
                </a:cubicBezTo>
                <a:cubicBezTo>
                  <a:pt x="354000" y="389820"/>
                  <a:pt x="345624" y="390428"/>
                  <a:pt x="336785" y="390474"/>
                </a:cubicBezTo>
                <a:cubicBezTo>
                  <a:pt x="322528" y="390671"/>
                  <a:pt x="310304" y="388811"/>
                  <a:pt x="300114" y="384896"/>
                </a:cubicBezTo>
                <a:cubicBezTo>
                  <a:pt x="289924" y="380981"/>
                  <a:pt x="282100" y="373831"/>
                  <a:pt x="276644" y="363449"/>
                </a:cubicBezTo>
                <a:cubicBezTo>
                  <a:pt x="271188" y="353066"/>
                  <a:pt x="268432" y="338271"/>
                  <a:pt x="268376" y="319065"/>
                </a:cubicBezTo>
                <a:cubicBezTo>
                  <a:pt x="268437" y="301308"/>
                  <a:pt x="271250" y="287195"/>
                  <a:pt x="276815" y="276727"/>
                </a:cubicBezTo>
                <a:cubicBezTo>
                  <a:pt x="282379" y="266259"/>
                  <a:pt x="290334" y="258769"/>
                  <a:pt x="300677" y="254257"/>
                </a:cubicBezTo>
                <a:cubicBezTo>
                  <a:pt x="311020" y="249746"/>
                  <a:pt x="323390" y="247545"/>
                  <a:pt x="337785" y="247656"/>
                </a:cubicBezTo>
                <a:close/>
                <a:moveTo>
                  <a:pt x="178984" y="247656"/>
                </a:moveTo>
                <a:cubicBezTo>
                  <a:pt x="192608" y="247490"/>
                  <a:pt x="204099" y="249468"/>
                  <a:pt x="213455" y="253591"/>
                </a:cubicBezTo>
                <a:cubicBezTo>
                  <a:pt x="222812" y="257713"/>
                  <a:pt x="229902" y="264981"/>
                  <a:pt x="234725" y="275393"/>
                </a:cubicBezTo>
                <a:cubicBezTo>
                  <a:pt x="239547" y="285806"/>
                  <a:pt x="241970" y="300363"/>
                  <a:pt x="241992" y="319065"/>
                </a:cubicBezTo>
                <a:cubicBezTo>
                  <a:pt x="241970" y="337768"/>
                  <a:pt x="239547" y="352325"/>
                  <a:pt x="234725" y="362737"/>
                </a:cubicBezTo>
                <a:cubicBezTo>
                  <a:pt x="229902" y="373150"/>
                  <a:pt x="222812" y="380417"/>
                  <a:pt x="213455" y="384540"/>
                </a:cubicBezTo>
                <a:cubicBezTo>
                  <a:pt x="204099" y="388663"/>
                  <a:pt x="192608" y="390641"/>
                  <a:pt x="178984" y="390474"/>
                </a:cubicBezTo>
                <a:cubicBezTo>
                  <a:pt x="165549" y="390641"/>
                  <a:pt x="154148" y="388663"/>
                  <a:pt x="144780" y="384540"/>
                </a:cubicBezTo>
                <a:cubicBezTo>
                  <a:pt x="135412" y="380417"/>
                  <a:pt x="128278" y="373150"/>
                  <a:pt x="123377" y="362737"/>
                </a:cubicBezTo>
                <a:cubicBezTo>
                  <a:pt x="118477" y="352325"/>
                  <a:pt x="116010" y="337768"/>
                  <a:pt x="115976" y="319065"/>
                </a:cubicBezTo>
                <a:cubicBezTo>
                  <a:pt x="116010" y="300363"/>
                  <a:pt x="118477" y="285806"/>
                  <a:pt x="123377" y="275393"/>
                </a:cubicBezTo>
                <a:cubicBezTo>
                  <a:pt x="128278" y="264981"/>
                  <a:pt x="135412" y="257713"/>
                  <a:pt x="144780" y="253591"/>
                </a:cubicBezTo>
                <a:cubicBezTo>
                  <a:pt x="154148" y="249468"/>
                  <a:pt x="165549" y="247490"/>
                  <a:pt x="178984" y="247656"/>
                </a:cubicBezTo>
                <a:close/>
                <a:moveTo>
                  <a:pt x="421729" y="13608"/>
                </a:moveTo>
                <a:lnTo>
                  <a:pt x="421729" y="71215"/>
                </a:lnTo>
                <a:lnTo>
                  <a:pt x="438931" y="71215"/>
                </a:lnTo>
                <a:cubicBezTo>
                  <a:pt x="449042" y="71205"/>
                  <a:pt x="456957" y="70514"/>
                  <a:pt x="462675" y="69141"/>
                </a:cubicBezTo>
                <a:cubicBezTo>
                  <a:pt x="468393" y="67768"/>
                  <a:pt x="472455" y="64973"/>
                  <a:pt x="474862" y="60755"/>
                </a:cubicBezTo>
                <a:cubicBezTo>
                  <a:pt x="477268" y="56537"/>
                  <a:pt x="478560" y="50156"/>
                  <a:pt x="478736" y="41612"/>
                </a:cubicBezTo>
                <a:cubicBezTo>
                  <a:pt x="478678" y="30406"/>
                  <a:pt x="475694" y="22913"/>
                  <a:pt x="469785" y="19134"/>
                </a:cubicBezTo>
                <a:cubicBezTo>
                  <a:pt x="463876" y="15354"/>
                  <a:pt x="453591" y="13512"/>
                  <a:pt x="438931" y="13608"/>
                </a:cubicBezTo>
                <a:close/>
                <a:moveTo>
                  <a:pt x="186909" y="11608"/>
                </a:moveTo>
                <a:cubicBezTo>
                  <a:pt x="175218" y="11787"/>
                  <a:pt x="166130" y="13829"/>
                  <a:pt x="159646" y="17735"/>
                </a:cubicBezTo>
                <a:cubicBezTo>
                  <a:pt x="153163" y="21640"/>
                  <a:pt x="148624" y="27935"/>
                  <a:pt x="146030" y="36618"/>
                </a:cubicBezTo>
                <a:cubicBezTo>
                  <a:pt x="143436" y="45302"/>
                  <a:pt x="142127" y="56901"/>
                  <a:pt x="142104" y="71415"/>
                </a:cubicBezTo>
                <a:cubicBezTo>
                  <a:pt x="141770" y="93160"/>
                  <a:pt x="144837" y="108628"/>
                  <a:pt x="151305" y="117821"/>
                </a:cubicBezTo>
                <a:cubicBezTo>
                  <a:pt x="157772" y="127014"/>
                  <a:pt x="169640" y="131481"/>
                  <a:pt x="186909" y="131223"/>
                </a:cubicBezTo>
                <a:cubicBezTo>
                  <a:pt x="198601" y="131059"/>
                  <a:pt x="207688" y="129076"/>
                  <a:pt x="214172" y="125274"/>
                </a:cubicBezTo>
                <a:cubicBezTo>
                  <a:pt x="220655" y="121472"/>
                  <a:pt x="225194" y="115237"/>
                  <a:pt x="227788" y="106568"/>
                </a:cubicBezTo>
                <a:cubicBezTo>
                  <a:pt x="230382" y="97899"/>
                  <a:pt x="231691" y="86181"/>
                  <a:pt x="231715" y="71415"/>
                </a:cubicBezTo>
                <a:cubicBezTo>
                  <a:pt x="231691" y="56835"/>
                  <a:pt x="230382" y="45191"/>
                  <a:pt x="227788" y="36485"/>
                </a:cubicBezTo>
                <a:cubicBezTo>
                  <a:pt x="225194" y="27779"/>
                  <a:pt x="220655" y="21484"/>
                  <a:pt x="214172" y="17601"/>
                </a:cubicBezTo>
                <a:cubicBezTo>
                  <a:pt x="207688" y="13718"/>
                  <a:pt x="198601" y="11720"/>
                  <a:pt x="186909" y="11608"/>
                </a:cubicBezTo>
                <a:close/>
                <a:moveTo>
                  <a:pt x="408527" y="2007"/>
                </a:moveTo>
                <a:lnTo>
                  <a:pt x="439131" y="2007"/>
                </a:lnTo>
                <a:cubicBezTo>
                  <a:pt x="452492" y="2051"/>
                  <a:pt x="462997" y="3251"/>
                  <a:pt x="470646" y="5607"/>
                </a:cubicBezTo>
                <a:cubicBezTo>
                  <a:pt x="478295" y="7963"/>
                  <a:pt x="483733" y="12008"/>
                  <a:pt x="486959" y="17742"/>
                </a:cubicBezTo>
                <a:cubicBezTo>
                  <a:pt x="490186" y="23476"/>
                  <a:pt x="491845" y="31433"/>
                  <a:pt x="491938" y="41612"/>
                </a:cubicBezTo>
                <a:cubicBezTo>
                  <a:pt x="492009" y="53596"/>
                  <a:pt x="489717" y="62681"/>
                  <a:pt x="485062" y="68865"/>
                </a:cubicBezTo>
                <a:cubicBezTo>
                  <a:pt x="480407" y="75049"/>
                  <a:pt x="472964" y="79033"/>
                  <a:pt x="462734" y="80817"/>
                </a:cubicBezTo>
                <a:lnTo>
                  <a:pt x="505139" y="140824"/>
                </a:lnTo>
                <a:lnTo>
                  <a:pt x="489337" y="140824"/>
                </a:lnTo>
                <a:lnTo>
                  <a:pt x="449132" y="82417"/>
                </a:lnTo>
                <a:cubicBezTo>
                  <a:pt x="448224" y="82513"/>
                  <a:pt x="446990" y="82571"/>
                  <a:pt x="445432" y="82592"/>
                </a:cubicBezTo>
                <a:cubicBezTo>
                  <a:pt x="443873" y="82613"/>
                  <a:pt x="442040" y="82621"/>
                  <a:pt x="439931" y="82617"/>
                </a:cubicBezTo>
                <a:lnTo>
                  <a:pt x="421729" y="82617"/>
                </a:lnTo>
                <a:lnTo>
                  <a:pt x="421729" y="140824"/>
                </a:lnTo>
                <a:lnTo>
                  <a:pt x="408527" y="140824"/>
                </a:lnTo>
                <a:close/>
                <a:moveTo>
                  <a:pt x="274377" y="2007"/>
                </a:moveTo>
                <a:lnTo>
                  <a:pt x="287579" y="2007"/>
                </a:lnTo>
                <a:lnTo>
                  <a:pt x="287579" y="92218"/>
                </a:lnTo>
                <a:cubicBezTo>
                  <a:pt x="287408" y="106961"/>
                  <a:pt x="290150" y="117179"/>
                  <a:pt x="295805" y="122872"/>
                </a:cubicBezTo>
                <a:cubicBezTo>
                  <a:pt x="301460" y="128564"/>
                  <a:pt x="311053" y="131281"/>
                  <a:pt x="324583" y="131023"/>
                </a:cubicBezTo>
                <a:cubicBezTo>
                  <a:pt x="338752" y="131281"/>
                  <a:pt x="348620" y="128564"/>
                  <a:pt x="354187" y="122872"/>
                </a:cubicBezTo>
                <a:cubicBezTo>
                  <a:pt x="359755" y="117179"/>
                  <a:pt x="362422" y="106961"/>
                  <a:pt x="362188" y="92218"/>
                </a:cubicBezTo>
                <a:lnTo>
                  <a:pt x="362188" y="2007"/>
                </a:lnTo>
                <a:lnTo>
                  <a:pt x="375190" y="2007"/>
                </a:lnTo>
                <a:lnTo>
                  <a:pt x="375190" y="96218"/>
                </a:lnTo>
                <a:cubicBezTo>
                  <a:pt x="375223" y="112512"/>
                  <a:pt x="371056" y="124380"/>
                  <a:pt x="362688" y="131823"/>
                </a:cubicBezTo>
                <a:cubicBezTo>
                  <a:pt x="354321" y="139266"/>
                  <a:pt x="341552" y="142933"/>
                  <a:pt x="324383" y="142824"/>
                </a:cubicBezTo>
                <a:cubicBezTo>
                  <a:pt x="307248" y="142970"/>
                  <a:pt x="294613" y="139378"/>
                  <a:pt x="286479" y="132048"/>
                </a:cubicBezTo>
                <a:cubicBezTo>
                  <a:pt x="278344" y="124718"/>
                  <a:pt x="274311" y="112775"/>
                  <a:pt x="274377" y="96218"/>
                </a:cubicBezTo>
                <a:close/>
                <a:moveTo>
                  <a:pt x="0" y="2007"/>
                </a:moveTo>
                <a:lnTo>
                  <a:pt x="15202" y="2007"/>
                </a:lnTo>
                <a:lnTo>
                  <a:pt x="55207" y="67215"/>
                </a:lnTo>
                <a:lnTo>
                  <a:pt x="56407" y="67215"/>
                </a:lnTo>
                <a:lnTo>
                  <a:pt x="95812" y="2007"/>
                </a:lnTo>
                <a:lnTo>
                  <a:pt x="110614" y="2007"/>
                </a:lnTo>
                <a:lnTo>
                  <a:pt x="61808" y="79416"/>
                </a:lnTo>
                <a:lnTo>
                  <a:pt x="61808" y="140824"/>
                </a:lnTo>
                <a:lnTo>
                  <a:pt x="48406" y="140824"/>
                </a:lnTo>
                <a:lnTo>
                  <a:pt x="48406" y="79616"/>
                </a:lnTo>
                <a:close/>
                <a:moveTo>
                  <a:pt x="186909" y="6"/>
                </a:moveTo>
                <a:cubicBezTo>
                  <a:pt x="200290" y="-123"/>
                  <a:pt x="211311" y="2003"/>
                  <a:pt x="219972" y="6385"/>
                </a:cubicBezTo>
                <a:cubicBezTo>
                  <a:pt x="228634" y="10767"/>
                  <a:pt x="235062" y="18183"/>
                  <a:pt x="239256" y="28632"/>
                </a:cubicBezTo>
                <a:cubicBezTo>
                  <a:pt x="243451" y="39082"/>
                  <a:pt x="245537" y="53343"/>
                  <a:pt x="245516" y="71415"/>
                </a:cubicBezTo>
                <a:cubicBezTo>
                  <a:pt x="245537" y="89488"/>
                  <a:pt x="243451" y="103749"/>
                  <a:pt x="239256" y="114198"/>
                </a:cubicBezTo>
                <a:cubicBezTo>
                  <a:pt x="235062" y="124648"/>
                  <a:pt x="228634" y="132064"/>
                  <a:pt x="219972" y="136446"/>
                </a:cubicBezTo>
                <a:cubicBezTo>
                  <a:pt x="211311" y="140828"/>
                  <a:pt x="200290" y="142954"/>
                  <a:pt x="186909" y="142824"/>
                </a:cubicBezTo>
                <a:cubicBezTo>
                  <a:pt x="173284" y="142776"/>
                  <a:pt x="162174" y="140605"/>
                  <a:pt x="153579" y="136312"/>
                </a:cubicBezTo>
                <a:cubicBezTo>
                  <a:pt x="144984" y="132019"/>
                  <a:pt x="138645" y="124692"/>
                  <a:pt x="134562" y="114332"/>
                </a:cubicBezTo>
                <a:cubicBezTo>
                  <a:pt x="130479" y="103971"/>
                  <a:pt x="128392" y="89666"/>
                  <a:pt x="128302" y="71415"/>
                </a:cubicBezTo>
                <a:cubicBezTo>
                  <a:pt x="128273" y="53343"/>
                  <a:pt x="130330" y="39082"/>
                  <a:pt x="134473" y="28632"/>
                </a:cubicBezTo>
                <a:cubicBezTo>
                  <a:pt x="138615" y="18183"/>
                  <a:pt x="145014" y="10767"/>
                  <a:pt x="153668" y="6385"/>
                </a:cubicBezTo>
                <a:cubicBezTo>
                  <a:pt x="162322" y="2003"/>
                  <a:pt x="173402" y="-123"/>
                  <a:pt x="186909" y="6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cap="sq">
            <a:noFill/>
          </a:ln>
          <a:effectLst/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rcRect l="11330" t="6922" r="11330" b="15455"/>
          <a:stretch>
            <a:fillRect/>
          </a:stretch>
        </p:blipFill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6832879"/>
              <a:gd name="connsiteX1" fmla="*/ 12192000 w 12192000"/>
              <a:gd name="connsiteY1" fmla="*/ 0 h 6832879"/>
              <a:gd name="connsiteX2" fmla="*/ 12192000 w 12192000"/>
              <a:gd name="connsiteY2" fmla="*/ 6832879 h 6832879"/>
              <a:gd name="connsiteX3" fmla="*/ 0 w 12192000"/>
              <a:gd name="connsiteY3" fmla="*/ 6832879 h 6832879"/>
            </a:gdLst>
            <a:ahLst/>
            <a:cxnLst/>
            <a:rect l="l" t="t" r="r" b="b"/>
            <a:pathLst>
              <a:path w="12192000" h="6832879">
                <a:moveTo>
                  <a:pt x="0" y="0"/>
                </a:moveTo>
                <a:lnTo>
                  <a:pt x="12192000" y="0"/>
                </a:lnTo>
                <a:lnTo>
                  <a:pt x="12192000" y="6832879"/>
                </a:lnTo>
                <a:lnTo>
                  <a:pt x="0" y="683287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252753" y="221343"/>
            <a:ext cx="11686495" cy="6415314"/>
          </a:xfrm>
          <a:prstGeom prst="roundRect">
            <a:avLst>
              <a:gd name="adj" fmla="val 3741"/>
            </a:avLst>
          </a:prstGeom>
          <a:gradFill>
            <a:gsLst>
              <a:gs pos="0">
                <a:schemeClr val="bg1"/>
              </a:gs>
              <a:gs pos="100000">
                <a:schemeClr val="accent1">
                  <a:lumMod val="10000"/>
                  <a:lumOff val="90000"/>
                  <a:alpha val="90000"/>
                </a:schemeClr>
              </a:gs>
            </a:gsLst>
            <a:lin ang="5400000" scaled="0"/>
          </a:gradFill>
          <a:ln w="25400" cap="sq">
            <a:noFill/>
            <a:miter/>
          </a:ln>
          <a:effectLst>
            <a:outerShdw blurRad="127000" algn="ctr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11379200" y="6045200"/>
            <a:ext cx="812800" cy="812800"/>
          </a:xfrm>
          <a:prstGeom prst="rect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flipH="1">
            <a:off x="11579576" y="6245577"/>
            <a:ext cx="412049" cy="412047"/>
          </a:xfrm>
          <a:prstGeom prst="star5">
            <a:avLst/>
          </a:prstGeom>
          <a:solidFill>
            <a:schemeClr val="bg1"/>
          </a:solidFill>
          <a:ln w="254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1808884" y="1565735"/>
            <a:ext cx="1378458" cy="1370981"/>
          </a:xfrm>
          <a:prstGeom prst="roundRect">
            <a:avLst>
              <a:gd name="adj" fmla="val 10183"/>
            </a:avLst>
          </a:prstGeom>
          <a:solidFill>
            <a:schemeClr val="bg1">
              <a:lumMod val="95000"/>
            </a:schemeClr>
          </a:solidFill>
          <a:ln cap="sq">
            <a:noFill/>
            <a:prstDash val="solid"/>
            <a:miter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2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5377707" y="1564666"/>
            <a:ext cx="1378458" cy="1370981"/>
          </a:xfrm>
          <a:prstGeom prst="roundRect">
            <a:avLst>
              <a:gd name="adj" fmla="val 10183"/>
            </a:avLst>
          </a:prstGeom>
          <a:solidFill>
            <a:schemeClr val="accent1"/>
          </a:solidFill>
          <a:ln cap="sq">
            <a:noFill/>
            <a:prstDash val="solid"/>
            <a:miter/>
          </a:ln>
          <a:effectLst>
            <a:outerShdw blurRad="508000" dist="254000" dir="54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0" tIns="0" rIns="0" bIns="0" rtlCol="0" anchor="ctr"/>
          <a:lstStyle/>
          <a:p>
            <a:pPr algn="ctr">
              <a:lnSpc>
                <a:spcPct val="12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8941977" y="1564666"/>
            <a:ext cx="1378458" cy="1370981"/>
          </a:xfrm>
          <a:prstGeom prst="roundRect">
            <a:avLst>
              <a:gd name="adj" fmla="val 8330"/>
            </a:avLst>
          </a:prstGeom>
          <a:solidFill>
            <a:schemeClr val="bg1">
              <a:lumMod val="95000"/>
            </a:schemeClr>
          </a:solidFill>
          <a:ln cap="sq">
            <a:noFill/>
            <a:prstDash val="solid"/>
            <a:miter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20000"/>
              </a:lnSpc>
            </a:pPr>
            <a:endParaRPr kumimoji="1" lang="zh-CN" altLang="en-US"/>
          </a:p>
        </p:txBody>
      </p:sp>
      <p:cxnSp>
        <p:nvCxnSpPr>
          <p:cNvPr id="9" name="标题 1"/>
          <p:cNvCxnSpPr/>
          <p:nvPr/>
        </p:nvCxnSpPr>
        <p:spPr>
          <a:xfrm>
            <a:off x="2502566" y="3239218"/>
            <a:ext cx="7128740" cy="0"/>
          </a:xfrm>
          <a:prstGeom prst="line">
            <a:avLst/>
          </a:prstGeom>
          <a:noFill/>
          <a:ln w="6350" cap="sq">
            <a:solidFill>
              <a:schemeClr val="tx1">
                <a:lumMod val="50000"/>
                <a:lumOff val="50000"/>
              </a:schemeClr>
            </a:solidFill>
            <a:miter/>
            <a:headEnd type="none"/>
            <a:tailEnd type="none"/>
          </a:ln>
        </p:spPr>
      </p:cxnSp>
      <p:sp>
        <p:nvSpPr>
          <p:cNvPr id="10" name="标题 1"/>
          <p:cNvSpPr txBox="1"/>
          <p:nvPr/>
        </p:nvSpPr>
        <p:spPr>
          <a:xfrm rot="2700000">
            <a:off x="6035709" y="3207991"/>
            <a:ext cx="62455" cy="6245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2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2700000">
            <a:off x="9600834" y="3207991"/>
            <a:ext cx="62455" cy="6245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2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5853237" y="2034374"/>
            <a:ext cx="427399" cy="427399"/>
          </a:xfrm>
          <a:custGeom>
            <a:avLst/>
            <a:gdLst>
              <a:gd name="connsiteX0" fmla="*/ 438553 w 720000"/>
              <a:gd name="connsiteY0" fmla="*/ 189601 h 720000"/>
              <a:gd name="connsiteX1" fmla="*/ 373556 w 720000"/>
              <a:gd name="connsiteY1" fmla="*/ 216451 h 720000"/>
              <a:gd name="connsiteX2" fmla="*/ 232180 w 720000"/>
              <a:gd name="connsiteY2" fmla="*/ 357827 h 720000"/>
              <a:gd name="connsiteX3" fmla="*/ 191861 w 720000"/>
              <a:gd name="connsiteY3" fmla="*/ 528226 h 720000"/>
              <a:gd name="connsiteX4" fmla="*/ 362260 w 720000"/>
              <a:gd name="connsiteY4" fmla="*/ 487907 h 720000"/>
              <a:gd name="connsiteX5" fmla="*/ 503636 w 720000"/>
              <a:gd name="connsiteY5" fmla="*/ 346444 h 720000"/>
              <a:gd name="connsiteX6" fmla="*/ 503636 w 720000"/>
              <a:gd name="connsiteY6" fmla="*/ 216365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537524 w 720000"/>
              <a:gd name="connsiteY9" fmla="*/ 182476 h 720000"/>
              <a:gd name="connsiteX10" fmla="*/ 537524 w 720000"/>
              <a:gd name="connsiteY10" fmla="*/ 380420 h 720000"/>
              <a:gd name="connsiteX11" fmla="*/ 396149 w 720000"/>
              <a:gd name="connsiteY11" fmla="*/ 521796 h 720000"/>
              <a:gd name="connsiteX12" fmla="*/ 141637 w 720000"/>
              <a:gd name="connsiteY12" fmla="*/ 578364 h 720000"/>
              <a:gd name="connsiteX13" fmla="*/ 198205 w 720000"/>
              <a:gd name="connsiteY13" fmla="*/ 323852 h 720000"/>
              <a:gd name="connsiteX14" fmla="*/ 339581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47965 h 720000"/>
              <a:gd name="connsiteX17" fmla="*/ 47965 w 720000"/>
              <a:gd name="connsiteY17" fmla="*/ 120000 h 720000"/>
              <a:gd name="connsiteX18" fmla="*/ 47965 w 720000"/>
              <a:gd name="connsiteY18" fmla="*/ 600000 h 720000"/>
              <a:gd name="connsiteX19" fmla="*/ 120000 w 720000"/>
              <a:gd name="connsiteY19" fmla="*/ 672035 h 720000"/>
              <a:gd name="connsiteX20" fmla="*/ 600000 w 720000"/>
              <a:gd name="connsiteY20" fmla="*/ 672035 h 720000"/>
              <a:gd name="connsiteX21" fmla="*/ 672035 w 720000"/>
              <a:gd name="connsiteY21" fmla="*/ 600000 h 720000"/>
              <a:gd name="connsiteX22" fmla="*/ 672035 w 720000"/>
              <a:gd name="connsiteY22" fmla="*/ 120000 h 720000"/>
              <a:gd name="connsiteX23" fmla="*/ 600000 w 720000"/>
              <a:gd name="connsiteY23" fmla="*/ 47965 h 720000"/>
              <a:gd name="connsiteX24" fmla="*/ 120000 w 720000"/>
              <a:gd name="connsiteY24" fmla="*/ 0 h 720000"/>
              <a:gd name="connsiteX25" fmla="*/ 600000 w 720000"/>
              <a:gd name="connsiteY25" fmla="*/ 0 h 720000"/>
              <a:gd name="connsiteX26" fmla="*/ 720000 w 720000"/>
              <a:gd name="connsiteY26" fmla="*/ 120000 h 720000"/>
              <a:gd name="connsiteX27" fmla="*/ 720000 w 720000"/>
              <a:gd name="connsiteY27" fmla="*/ 600000 h 720000"/>
              <a:gd name="connsiteX28" fmla="*/ 600000 w 720000"/>
              <a:gd name="connsiteY28" fmla="*/ 720000 h 720000"/>
              <a:gd name="connsiteX29" fmla="*/ 120000 w 720000"/>
              <a:gd name="connsiteY29" fmla="*/ 720000 h 720000"/>
              <a:gd name="connsiteX30" fmla="*/ 0 w 720000"/>
              <a:gd name="connsiteY30" fmla="*/ 600000 h 720000"/>
              <a:gd name="connsiteX31" fmla="*/ 0 w 720000"/>
              <a:gd name="connsiteY31" fmla="*/ 120000 h 720000"/>
              <a:gd name="connsiteX32" fmla="*/ 120000 w 720000"/>
              <a:gd name="connsiteY32" fmla="*/ 0 h 720000"/>
            </a:gdLst>
            <a:ahLst/>
            <a:cxnLst/>
            <a:rect l="l" t="t" r="r" b="b"/>
            <a:pathLst>
              <a:path w="720000" h="720000">
                <a:moveTo>
                  <a:pt x="438553" y="189601"/>
                </a:moveTo>
                <a:cubicBezTo>
                  <a:pt x="413875" y="189601"/>
                  <a:pt x="390761" y="199073"/>
                  <a:pt x="373556" y="216451"/>
                </a:cubicBezTo>
                <a:lnTo>
                  <a:pt x="232180" y="357827"/>
                </a:lnTo>
                <a:cubicBezTo>
                  <a:pt x="212456" y="377465"/>
                  <a:pt x="197336" y="453584"/>
                  <a:pt x="191861" y="528226"/>
                </a:cubicBezTo>
                <a:cubicBezTo>
                  <a:pt x="266503" y="522665"/>
                  <a:pt x="342622" y="507545"/>
                  <a:pt x="362260" y="487907"/>
                </a:cubicBezTo>
                <a:lnTo>
                  <a:pt x="503636" y="346444"/>
                </a:lnTo>
                <a:cubicBezTo>
                  <a:pt x="539523" y="310557"/>
                  <a:pt x="539523" y="252252"/>
                  <a:pt x="503636" y="216365"/>
                </a:cubicBezTo>
                <a:cubicBezTo>
                  <a:pt x="486344" y="199073"/>
                  <a:pt x="463230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74440" y="141636"/>
                  <a:pt x="510327" y="155191"/>
                  <a:pt x="537524" y="182476"/>
                </a:cubicBezTo>
                <a:cubicBezTo>
                  <a:pt x="592007" y="236872"/>
                  <a:pt x="592007" y="325938"/>
                  <a:pt x="537524" y="380420"/>
                </a:cubicBezTo>
                <a:lnTo>
                  <a:pt x="396149" y="521796"/>
                </a:lnTo>
                <a:cubicBezTo>
                  <a:pt x="341753" y="576278"/>
                  <a:pt x="141637" y="578364"/>
                  <a:pt x="141637" y="578364"/>
                </a:cubicBezTo>
                <a:cubicBezTo>
                  <a:pt x="141637" y="578364"/>
                  <a:pt x="143723" y="378334"/>
                  <a:pt x="198205" y="323852"/>
                </a:cubicBezTo>
                <a:lnTo>
                  <a:pt x="339581" y="182476"/>
                </a:lnTo>
                <a:cubicBezTo>
                  <a:pt x="366778" y="155278"/>
                  <a:pt x="402666" y="141636"/>
                  <a:pt x="438553" y="141636"/>
                </a:cubicBezTo>
                <a:close/>
                <a:moveTo>
                  <a:pt x="120000" y="47965"/>
                </a:moveTo>
                <a:cubicBezTo>
                  <a:pt x="80290" y="47965"/>
                  <a:pt x="47965" y="80290"/>
                  <a:pt x="47965" y="120000"/>
                </a:cubicBezTo>
                <a:lnTo>
                  <a:pt x="47965" y="600000"/>
                </a:lnTo>
                <a:cubicBezTo>
                  <a:pt x="47965" y="639711"/>
                  <a:pt x="80290" y="672035"/>
                  <a:pt x="120000" y="672035"/>
                </a:cubicBezTo>
                <a:lnTo>
                  <a:pt x="600000" y="672035"/>
                </a:lnTo>
                <a:cubicBezTo>
                  <a:pt x="639711" y="672035"/>
                  <a:pt x="672035" y="639711"/>
                  <a:pt x="672035" y="600000"/>
                </a:cubicBezTo>
                <a:lnTo>
                  <a:pt x="672035" y="120000"/>
                </a:lnTo>
                <a:cubicBezTo>
                  <a:pt x="672035" y="80290"/>
                  <a:pt x="639711" y="47965"/>
                  <a:pt x="600000" y="47965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  <a:prstDash val="solid"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2270915" y="1988915"/>
            <a:ext cx="454395" cy="518934"/>
          </a:xfrm>
          <a:custGeom>
            <a:avLst/>
            <a:gdLst>
              <a:gd name="connsiteX0" fmla="*/ 1449958 w 1449958"/>
              <a:gd name="connsiteY0" fmla="*/ 669913 h 1655898"/>
              <a:gd name="connsiteX1" fmla="*/ 1449586 w 1449958"/>
              <a:gd name="connsiteY1" fmla="*/ 666192 h 1655898"/>
              <a:gd name="connsiteX2" fmla="*/ 1449586 w 1449958"/>
              <a:gd name="connsiteY2" fmla="*/ 665634 h 1655898"/>
              <a:gd name="connsiteX3" fmla="*/ 1448098 w 1449958"/>
              <a:gd name="connsiteY3" fmla="*/ 658006 h 1655898"/>
              <a:gd name="connsiteX4" fmla="*/ 1445307 w 1449958"/>
              <a:gd name="connsiteY4" fmla="*/ 650379 h 1655898"/>
              <a:gd name="connsiteX5" fmla="*/ 1443633 w 1449958"/>
              <a:gd name="connsiteY5" fmla="*/ 646844 h 1655898"/>
              <a:gd name="connsiteX6" fmla="*/ 1441772 w 1449958"/>
              <a:gd name="connsiteY6" fmla="*/ 643496 h 1655898"/>
              <a:gd name="connsiteX7" fmla="*/ 1441400 w 1449958"/>
              <a:gd name="connsiteY7" fmla="*/ 643124 h 1655898"/>
              <a:gd name="connsiteX8" fmla="*/ 1439354 w 1449958"/>
              <a:gd name="connsiteY8" fmla="*/ 640147 h 1655898"/>
              <a:gd name="connsiteX9" fmla="*/ 1439168 w 1449958"/>
              <a:gd name="connsiteY9" fmla="*/ 639775 h 1655898"/>
              <a:gd name="connsiteX10" fmla="*/ 1436936 w 1449958"/>
              <a:gd name="connsiteY10" fmla="*/ 636798 h 1655898"/>
              <a:gd name="connsiteX11" fmla="*/ 1436378 w 1449958"/>
              <a:gd name="connsiteY11" fmla="*/ 636240 h 1655898"/>
              <a:gd name="connsiteX12" fmla="*/ 1433773 w 1449958"/>
              <a:gd name="connsiteY12" fmla="*/ 633450 h 1655898"/>
              <a:gd name="connsiteX13" fmla="*/ 816136 w 1449958"/>
              <a:gd name="connsiteY13" fmla="*/ 15813 h 1655898"/>
              <a:gd name="connsiteX14" fmla="*/ 813346 w 1449958"/>
              <a:gd name="connsiteY14" fmla="*/ 13208 h 1655898"/>
              <a:gd name="connsiteX15" fmla="*/ 812788 w 1449958"/>
              <a:gd name="connsiteY15" fmla="*/ 12650 h 1655898"/>
              <a:gd name="connsiteX16" fmla="*/ 809997 w 1449958"/>
              <a:gd name="connsiteY16" fmla="*/ 10418 h 1655898"/>
              <a:gd name="connsiteX17" fmla="*/ 809625 w 1449958"/>
              <a:gd name="connsiteY17" fmla="*/ 10232 h 1655898"/>
              <a:gd name="connsiteX18" fmla="*/ 806834 w 1449958"/>
              <a:gd name="connsiteY18" fmla="*/ 8372 h 1655898"/>
              <a:gd name="connsiteX19" fmla="*/ 806276 w 1449958"/>
              <a:gd name="connsiteY19" fmla="*/ 8000 h 1655898"/>
              <a:gd name="connsiteX20" fmla="*/ 802928 w 1449958"/>
              <a:gd name="connsiteY20" fmla="*/ 6139 h 1655898"/>
              <a:gd name="connsiteX21" fmla="*/ 802742 w 1449958"/>
              <a:gd name="connsiteY21" fmla="*/ 6139 h 1655898"/>
              <a:gd name="connsiteX22" fmla="*/ 799207 w 1449958"/>
              <a:gd name="connsiteY22" fmla="*/ 4465 h 1655898"/>
              <a:gd name="connsiteX23" fmla="*/ 799021 w 1449958"/>
              <a:gd name="connsiteY23" fmla="*/ 4465 h 1655898"/>
              <a:gd name="connsiteX24" fmla="*/ 791580 w 1449958"/>
              <a:gd name="connsiteY24" fmla="*/ 1860 h 1655898"/>
              <a:gd name="connsiteX25" fmla="*/ 791394 w 1449958"/>
              <a:gd name="connsiteY25" fmla="*/ 1860 h 1655898"/>
              <a:gd name="connsiteX26" fmla="*/ 783766 w 1449958"/>
              <a:gd name="connsiteY26" fmla="*/ 372 h 1655898"/>
              <a:gd name="connsiteX27" fmla="*/ 783022 w 1449958"/>
              <a:gd name="connsiteY27" fmla="*/ 372 h 1655898"/>
              <a:gd name="connsiteX28" fmla="*/ 779301 w 1449958"/>
              <a:gd name="connsiteY28" fmla="*/ 0 h 1655898"/>
              <a:gd name="connsiteX29" fmla="*/ 261751 w 1449958"/>
              <a:gd name="connsiteY29" fmla="*/ 0 h 1655898"/>
              <a:gd name="connsiteX30" fmla="*/ 0 w 1449958"/>
              <a:gd name="connsiteY30" fmla="*/ 261751 h 1655898"/>
              <a:gd name="connsiteX31" fmla="*/ 0 w 1449958"/>
              <a:gd name="connsiteY31" fmla="*/ 1394148 h 1655898"/>
              <a:gd name="connsiteX32" fmla="*/ 261751 w 1449958"/>
              <a:gd name="connsiteY32" fmla="*/ 1655899 h 1655898"/>
              <a:gd name="connsiteX33" fmla="*/ 1188207 w 1449958"/>
              <a:gd name="connsiteY33" fmla="*/ 1655899 h 1655898"/>
              <a:gd name="connsiteX34" fmla="*/ 1449958 w 1449958"/>
              <a:gd name="connsiteY34" fmla="*/ 1394148 h 1655898"/>
              <a:gd name="connsiteX35" fmla="*/ 1449958 w 1449958"/>
              <a:gd name="connsiteY35" fmla="*/ 672889 h 1655898"/>
              <a:gd name="connsiteX36" fmla="*/ 1449958 w 1449958"/>
              <a:gd name="connsiteY36" fmla="*/ 669913 h 1655898"/>
              <a:gd name="connsiteX37" fmla="*/ 832321 w 1449958"/>
              <a:gd name="connsiteY37" fmla="*/ 466948 h 1655898"/>
              <a:gd name="connsiteX38" fmla="*/ 832321 w 1449958"/>
              <a:gd name="connsiteY38" fmla="*/ 189942 h 1655898"/>
              <a:gd name="connsiteX39" fmla="*/ 1259458 w 1449958"/>
              <a:gd name="connsiteY39" fmla="*/ 617079 h 1655898"/>
              <a:gd name="connsiteX40" fmla="*/ 982452 w 1449958"/>
              <a:gd name="connsiteY40" fmla="*/ 617079 h 1655898"/>
              <a:gd name="connsiteX41" fmla="*/ 832321 w 1449958"/>
              <a:gd name="connsiteY41" fmla="*/ 466948 h 1655898"/>
              <a:gd name="connsiteX42" fmla="*/ 1338337 w 1449958"/>
              <a:gd name="connsiteY42" fmla="*/ 1393403 h 1655898"/>
              <a:gd name="connsiteX43" fmla="*/ 1188207 w 1449958"/>
              <a:gd name="connsiteY43" fmla="*/ 1543534 h 1655898"/>
              <a:gd name="connsiteX44" fmla="*/ 261751 w 1449958"/>
              <a:gd name="connsiteY44" fmla="*/ 1543534 h 1655898"/>
              <a:gd name="connsiteX45" fmla="*/ 111621 w 1449958"/>
              <a:gd name="connsiteY45" fmla="*/ 1393403 h 1655898"/>
              <a:gd name="connsiteX46" fmla="*/ 111621 w 1449958"/>
              <a:gd name="connsiteY46" fmla="*/ 261007 h 1655898"/>
              <a:gd name="connsiteX47" fmla="*/ 261751 w 1449958"/>
              <a:gd name="connsiteY47" fmla="*/ 110877 h 1655898"/>
              <a:gd name="connsiteX48" fmla="*/ 720700 w 1449958"/>
              <a:gd name="connsiteY48" fmla="*/ 110877 h 1655898"/>
              <a:gd name="connsiteX49" fmla="*/ 720700 w 1449958"/>
              <a:gd name="connsiteY49" fmla="*/ 466948 h 1655898"/>
              <a:gd name="connsiteX50" fmla="*/ 982452 w 1449958"/>
              <a:gd name="connsiteY50" fmla="*/ 728700 h 1655898"/>
              <a:gd name="connsiteX51" fmla="*/ 1338523 w 1449958"/>
              <a:gd name="connsiteY51" fmla="*/ 728700 h 1655898"/>
              <a:gd name="connsiteX52" fmla="*/ 1338523 w 1449958"/>
              <a:gd name="connsiteY52" fmla="*/ 1393403 h 1655898"/>
            </a:gdLst>
            <a:ahLst/>
            <a:cxnLst/>
            <a:rect l="l" t="t" r="r" b="b"/>
            <a:pathLst>
              <a:path w="1449958" h="1655898">
                <a:moveTo>
                  <a:pt x="1449958" y="669913"/>
                </a:moveTo>
                <a:cubicBezTo>
                  <a:pt x="1449958" y="668610"/>
                  <a:pt x="1449772" y="667308"/>
                  <a:pt x="1449586" y="666192"/>
                </a:cubicBezTo>
                <a:lnTo>
                  <a:pt x="1449586" y="665634"/>
                </a:lnTo>
                <a:cubicBezTo>
                  <a:pt x="1449214" y="663029"/>
                  <a:pt x="1448656" y="660425"/>
                  <a:pt x="1448098" y="658006"/>
                </a:cubicBezTo>
                <a:cubicBezTo>
                  <a:pt x="1447354" y="655402"/>
                  <a:pt x="1446423" y="652797"/>
                  <a:pt x="1445307" y="650379"/>
                </a:cubicBezTo>
                <a:cubicBezTo>
                  <a:pt x="1444749" y="649077"/>
                  <a:pt x="1444191" y="647960"/>
                  <a:pt x="1443633" y="646844"/>
                </a:cubicBezTo>
                <a:cubicBezTo>
                  <a:pt x="1443075" y="645728"/>
                  <a:pt x="1442331" y="644612"/>
                  <a:pt x="1441772" y="643496"/>
                </a:cubicBezTo>
                <a:cubicBezTo>
                  <a:pt x="1441587" y="643310"/>
                  <a:pt x="1441587" y="643124"/>
                  <a:pt x="1441400" y="643124"/>
                </a:cubicBezTo>
                <a:cubicBezTo>
                  <a:pt x="1440842" y="642193"/>
                  <a:pt x="1440098" y="641077"/>
                  <a:pt x="1439354" y="640147"/>
                </a:cubicBezTo>
                <a:cubicBezTo>
                  <a:pt x="1439354" y="640147"/>
                  <a:pt x="1439168" y="639961"/>
                  <a:pt x="1439168" y="639775"/>
                </a:cubicBezTo>
                <a:cubicBezTo>
                  <a:pt x="1438424" y="638845"/>
                  <a:pt x="1437680" y="637729"/>
                  <a:pt x="1436936" y="636798"/>
                </a:cubicBezTo>
                <a:lnTo>
                  <a:pt x="1436378" y="636240"/>
                </a:lnTo>
                <a:cubicBezTo>
                  <a:pt x="1435633" y="635310"/>
                  <a:pt x="1434703" y="634380"/>
                  <a:pt x="1433773" y="633450"/>
                </a:cubicBezTo>
                <a:lnTo>
                  <a:pt x="816136" y="15813"/>
                </a:lnTo>
                <a:cubicBezTo>
                  <a:pt x="815206" y="14883"/>
                  <a:pt x="814276" y="14139"/>
                  <a:pt x="813346" y="13208"/>
                </a:cubicBezTo>
                <a:lnTo>
                  <a:pt x="812788" y="12650"/>
                </a:lnTo>
                <a:lnTo>
                  <a:pt x="809997" y="10418"/>
                </a:lnTo>
                <a:cubicBezTo>
                  <a:pt x="809811" y="10418"/>
                  <a:pt x="809811" y="10232"/>
                  <a:pt x="809625" y="10232"/>
                </a:cubicBezTo>
                <a:cubicBezTo>
                  <a:pt x="808695" y="9488"/>
                  <a:pt x="807765" y="8930"/>
                  <a:pt x="806834" y="8372"/>
                </a:cubicBezTo>
                <a:cubicBezTo>
                  <a:pt x="806649" y="8186"/>
                  <a:pt x="806462" y="8186"/>
                  <a:pt x="806276" y="8000"/>
                </a:cubicBezTo>
                <a:cubicBezTo>
                  <a:pt x="805160" y="7255"/>
                  <a:pt x="804044" y="6697"/>
                  <a:pt x="802928" y="6139"/>
                </a:cubicBezTo>
                <a:lnTo>
                  <a:pt x="802742" y="6139"/>
                </a:lnTo>
                <a:cubicBezTo>
                  <a:pt x="801626" y="5581"/>
                  <a:pt x="800509" y="5023"/>
                  <a:pt x="799207" y="4465"/>
                </a:cubicBezTo>
                <a:lnTo>
                  <a:pt x="799021" y="4465"/>
                </a:lnTo>
                <a:cubicBezTo>
                  <a:pt x="796603" y="3349"/>
                  <a:pt x="793998" y="2418"/>
                  <a:pt x="791580" y="1860"/>
                </a:cubicBezTo>
                <a:lnTo>
                  <a:pt x="791394" y="1860"/>
                </a:lnTo>
                <a:cubicBezTo>
                  <a:pt x="788975" y="1116"/>
                  <a:pt x="786371" y="744"/>
                  <a:pt x="783766" y="372"/>
                </a:cubicBezTo>
                <a:lnTo>
                  <a:pt x="783022" y="372"/>
                </a:lnTo>
                <a:cubicBezTo>
                  <a:pt x="781720" y="186"/>
                  <a:pt x="780604" y="186"/>
                  <a:pt x="779301" y="0"/>
                </a:cubicBezTo>
                <a:lnTo>
                  <a:pt x="261751" y="0"/>
                </a:lnTo>
                <a:cubicBezTo>
                  <a:pt x="117388" y="0"/>
                  <a:pt x="0" y="117388"/>
                  <a:pt x="0" y="261751"/>
                </a:cubicBezTo>
                <a:lnTo>
                  <a:pt x="0" y="1394148"/>
                </a:lnTo>
                <a:cubicBezTo>
                  <a:pt x="0" y="1538511"/>
                  <a:pt x="117388" y="1655899"/>
                  <a:pt x="261751" y="1655899"/>
                </a:cubicBezTo>
                <a:lnTo>
                  <a:pt x="1188207" y="1655899"/>
                </a:lnTo>
                <a:cubicBezTo>
                  <a:pt x="1332570" y="1655899"/>
                  <a:pt x="1449958" y="1538511"/>
                  <a:pt x="1449958" y="1394148"/>
                </a:cubicBezTo>
                <a:lnTo>
                  <a:pt x="1449958" y="672889"/>
                </a:lnTo>
                <a:lnTo>
                  <a:pt x="1449958" y="669913"/>
                </a:lnTo>
                <a:close/>
                <a:moveTo>
                  <a:pt x="832321" y="466948"/>
                </a:moveTo>
                <a:lnTo>
                  <a:pt x="832321" y="189942"/>
                </a:lnTo>
                <a:lnTo>
                  <a:pt x="1259458" y="617079"/>
                </a:lnTo>
                <a:lnTo>
                  <a:pt x="982452" y="617079"/>
                </a:lnTo>
                <a:cubicBezTo>
                  <a:pt x="899666" y="617079"/>
                  <a:pt x="832321" y="549734"/>
                  <a:pt x="832321" y="466948"/>
                </a:cubicBezTo>
                <a:close/>
                <a:moveTo>
                  <a:pt x="1338337" y="1393403"/>
                </a:moveTo>
                <a:cubicBezTo>
                  <a:pt x="1338337" y="1476189"/>
                  <a:pt x="1270992" y="1543534"/>
                  <a:pt x="1188207" y="1543534"/>
                </a:cubicBezTo>
                <a:lnTo>
                  <a:pt x="261751" y="1543534"/>
                </a:lnTo>
                <a:cubicBezTo>
                  <a:pt x="178966" y="1543534"/>
                  <a:pt x="111621" y="1476189"/>
                  <a:pt x="111621" y="1393403"/>
                </a:cubicBezTo>
                <a:lnTo>
                  <a:pt x="111621" y="261007"/>
                </a:lnTo>
                <a:cubicBezTo>
                  <a:pt x="111621" y="178222"/>
                  <a:pt x="178966" y="110877"/>
                  <a:pt x="261751" y="110877"/>
                </a:cubicBezTo>
                <a:lnTo>
                  <a:pt x="720700" y="110877"/>
                </a:lnTo>
                <a:lnTo>
                  <a:pt x="720700" y="466948"/>
                </a:lnTo>
                <a:cubicBezTo>
                  <a:pt x="720700" y="611312"/>
                  <a:pt x="838088" y="728700"/>
                  <a:pt x="982452" y="728700"/>
                </a:cubicBezTo>
                <a:lnTo>
                  <a:pt x="1338523" y="728700"/>
                </a:lnTo>
                <a:lnTo>
                  <a:pt x="1338523" y="1393403"/>
                </a:lnTo>
                <a:close/>
              </a:path>
            </a:pathLst>
          </a:custGeom>
          <a:solidFill>
            <a:schemeClr val="tx1"/>
          </a:solidFill>
          <a:ln cap="sq">
            <a:noFill/>
            <a:prstDash val="solid"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9433643" y="2034374"/>
            <a:ext cx="395125" cy="428016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ahLst/>
            <a:cxnLst/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tx1"/>
          </a:solidFill>
          <a:ln cap="sq">
            <a:noFill/>
            <a:prstDash val="solid"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995715" y="4073876"/>
            <a:ext cx="3004797" cy="143792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伙伴可7x24小时获得即时、准确的操作指导和解决方案。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2700000">
            <a:off x="2477083" y="3207991"/>
            <a:ext cx="62455" cy="6245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2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995715" y="3426176"/>
            <a:ext cx="3004797" cy="51082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缩短问题解决时间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4589815" y="4073876"/>
            <a:ext cx="3004797" cy="143792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AI客服辅助新伙伴快速上手，降低对集中式培训的依赖。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4589815" y="3426176"/>
            <a:ext cx="3004797" cy="51082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降低培训成本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8120415" y="4073876"/>
            <a:ext cx="3004797" cy="143792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确保操作流程和问题处理方案的标准化，减少人为失误。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8120415" y="3426176"/>
            <a:ext cx="3004797" cy="51082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提升运营质量</a:t>
            </a: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>
            <a:off x="924761" y="470193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即时响应与赋能</a:t>
            </a:r>
            <a:endParaRPr kumimoji="1"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504217" y="534464"/>
            <a:ext cx="312365" cy="312365"/>
            <a:chOff x="504217" y="534464"/>
            <a:chExt cx="312365" cy="312365"/>
          </a:xfrm>
        </p:grpSpPr>
        <p:sp>
          <p:nvSpPr>
            <p:cNvPr id="24" name="标题 1"/>
            <p:cNvSpPr txBox="1"/>
            <p:nvPr/>
          </p:nvSpPr>
          <p:spPr>
            <a:xfrm>
              <a:off x="504217" y="534464"/>
              <a:ext cx="312365" cy="312365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25" name="标题 1"/>
            <p:cNvSpPr txBox="1"/>
            <p:nvPr/>
          </p:nvSpPr>
          <p:spPr>
            <a:xfrm>
              <a:off x="533681" y="563928"/>
              <a:ext cx="253437" cy="253437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bg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rcRect l="11330" t="6922" r="11330" b="15455"/>
          <a:stretch>
            <a:fillRect/>
          </a:stretch>
        </p:blipFill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6832879"/>
              <a:gd name="connsiteX1" fmla="*/ 12192000 w 12192000"/>
              <a:gd name="connsiteY1" fmla="*/ 0 h 6832879"/>
              <a:gd name="connsiteX2" fmla="*/ 12192000 w 12192000"/>
              <a:gd name="connsiteY2" fmla="*/ 6832879 h 6832879"/>
              <a:gd name="connsiteX3" fmla="*/ 0 w 12192000"/>
              <a:gd name="connsiteY3" fmla="*/ 6832879 h 6832879"/>
            </a:gdLst>
            <a:ahLst/>
            <a:cxnLst/>
            <a:rect l="l" t="t" r="r" b="b"/>
            <a:pathLst>
              <a:path w="12192000" h="6832879">
                <a:moveTo>
                  <a:pt x="0" y="0"/>
                </a:moveTo>
                <a:lnTo>
                  <a:pt x="12192000" y="0"/>
                </a:lnTo>
                <a:lnTo>
                  <a:pt x="12192000" y="6832879"/>
                </a:lnTo>
                <a:lnTo>
                  <a:pt x="0" y="683287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252753" y="221343"/>
            <a:ext cx="11686495" cy="6415314"/>
          </a:xfrm>
          <a:prstGeom prst="roundRect">
            <a:avLst>
              <a:gd name="adj" fmla="val 3741"/>
            </a:avLst>
          </a:prstGeom>
          <a:gradFill>
            <a:gsLst>
              <a:gs pos="0">
                <a:schemeClr val="bg1"/>
              </a:gs>
              <a:gs pos="100000">
                <a:schemeClr val="accent1">
                  <a:lumMod val="10000"/>
                  <a:lumOff val="90000"/>
                  <a:alpha val="90000"/>
                </a:schemeClr>
              </a:gs>
            </a:gsLst>
            <a:lin ang="5400000" scaled="0"/>
          </a:gradFill>
          <a:ln w="25400" cap="sq">
            <a:noFill/>
            <a:miter/>
          </a:ln>
          <a:effectLst>
            <a:outerShdw blurRad="127000" algn="ctr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11379200" y="6045200"/>
            <a:ext cx="812800" cy="812800"/>
          </a:xfrm>
          <a:prstGeom prst="rect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flipH="1">
            <a:off x="11579576" y="6245577"/>
            <a:ext cx="412049" cy="412047"/>
          </a:xfrm>
          <a:prstGeom prst="star5">
            <a:avLst/>
          </a:prstGeom>
          <a:solidFill>
            <a:schemeClr val="bg1"/>
          </a:solidFill>
          <a:ln w="254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1385304" y="1482727"/>
            <a:ext cx="2077452" cy="2077452"/>
          </a:xfrm>
          <a:prstGeom prst="blockArc">
            <a:avLst>
              <a:gd name="adj1" fmla="val 10800000"/>
              <a:gd name="adj2" fmla="val 21391382"/>
              <a:gd name="adj3" fmla="val 11802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1730209" y="1827633"/>
            <a:ext cx="1387642" cy="1387640"/>
          </a:xfrm>
          <a:prstGeom prst="flowChartConnector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841442" y="4113217"/>
            <a:ext cx="3165175" cy="1512807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AI系统将分散、静态的数据转化为动态、可交互的知识资产。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841442" y="3209421"/>
            <a:ext cx="3165175" cy="75724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76005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数据转化为知识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4507062" y="4113217"/>
            <a:ext cx="3165175" cy="1512807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结构化记录突发事件处理过程，提炼经验，更新知识库。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4507062" y="3209421"/>
            <a:ext cx="3165175" cy="75724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99D232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智能反思与沉淀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8172683" y="4113217"/>
            <a:ext cx="3165175" cy="1512807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通过分析伙伴问询热点、问题解决效率，反向优化运营流程。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8172683" y="3209421"/>
            <a:ext cx="3165175" cy="75724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76005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数据驱动优化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1779502" y="1876926"/>
            <a:ext cx="1289056" cy="1289054"/>
          </a:xfrm>
          <a:prstGeom prst="flowChartConnector">
            <a:avLst/>
          </a:prstGeom>
          <a:solidFill>
            <a:schemeClr val="accent1"/>
          </a:solidFill>
          <a:ln w="9525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2239176" y="2336599"/>
            <a:ext cx="369709" cy="369709"/>
          </a:xfrm>
          <a:custGeom>
            <a:avLst/>
            <a:gdLst>
              <a:gd name="connsiteX0" fmla="*/ 457070 w 720001"/>
              <a:gd name="connsiteY0" fmla="*/ 57166 h 720001"/>
              <a:gd name="connsiteX1" fmla="*/ 457070 w 720001"/>
              <a:gd name="connsiteY1" fmla="*/ 263017 h 720001"/>
              <a:gd name="connsiteX2" fmla="*/ 662921 w 720001"/>
              <a:gd name="connsiteY2" fmla="*/ 263017 h 720001"/>
              <a:gd name="connsiteX3" fmla="*/ 647393 w 720001"/>
              <a:gd name="connsiteY3" fmla="*/ 212704 h 720001"/>
              <a:gd name="connsiteX4" fmla="*/ 591008 w 720001"/>
              <a:gd name="connsiteY4" fmla="*/ 129079 h 720001"/>
              <a:gd name="connsiteX5" fmla="*/ 507383 w 720001"/>
              <a:gd name="connsiteY5" fmla="*/ 72694 h 720001"/>
              <a:gd name="connsiteX6" fmla="*/ 457070 w 720001"/>
              <a:gd name="connsiteY6" fmla="*/ 57166 h 720001"/>
              <a:gd name="connsiteX7" fmla="*/ 307952 w 720001"/>
              <a:gd name="connsiteY7" fmla="*/ 56386 h 720001"/>
              <a:gd name="connsiteX8" fmla="*/ 240115 w 720001"/>
              <a:gd name="connsiteY8" fmla="*/ 76251 h 720001"/>
              <a:gd name="connsiteX9" fmla="*/ 142092 w 720001"/>
              <a:gd name="connsiteY9" fmla="*/ 142179 h 720001"/>
              <a:gd name="connsiteX10" fmla="*/ 76077 w 720001"/>
              <a:gd name="connsiteY10" fmla="*/ 240116 h 720001"/>
              <a:gd name="connsiteX11" fmla="*/ 51874 w 720001"/>
              <a:gd name="connsiteY11" fmla="*/ 360000 h 720001"/>
              <a:gd name="connsiteX12" fmla="*/ 76077 w 720001"/>
              <a:gd name="connsiteY12" fmla="*/ 479885 h 720001"/>
              <a:gd name="connsiteX13" fmla="*/ 142092 w 720001"/>
              <a:gd name="connsiteY13" fmla="*/ 577822 h 720001"/>
              <a:gd name="connsiteX14" fmla="*/ 240029 w 720001"/>
              <a:gd name="connsiteY14" fmla="*/ 643837 h 720001"/>
              <a:gd name="connsiteX15" fmla="*/ 359913 w 720001"/>
              <a:gd name="connsiteY15" fmla="*/ 668039 h 720001"/>
              <a:gd name="connsiteX16" fmla="*/ 479798 w 720001"/>
              <a:gd name="connsiteY16" fmla="*/ 643837 h 720001"/>
              <a:gd name="connsiteX17" fmla="*/ 577735 w 720001"/>
              <a:gd name="connsiteY17" fmla="*/ 577822 h 720001"/>
              <a:gd name="connsiteX18" fmla="*/ 643750 w 720001"/>
              <a:gd name="connsiteY18" fmla="*/ 479885 h 720001"/>
              <a:gd name="connsiteX19" fmla="*/ 663615 w 720001"/>
              <a:gd name="connsiteY19" fmla="*/ 412049 h 720001"/>
              <a:gd name="connsiteX20" fmla="*/ 360000 w 720001"/>
              <a:gd name="connsiteY20" fmla="*/ 412049 h 720001"/>
              <a:gd name="connsiteX21" fmla="*/ 307952 w 720001"/>
              <a:gd name="connsiteY21" fmla="*/ 360000 h 720001"/>
              <a:gd name="connsiteX22" fmla="*/ 405022 w 720001"/>
              <a:gd name="connsiteY22" fmla="*/ 0 h 720001"/>
              <a:gd name="connsiteX23" fmla="*/ 720001 w 720001"/>
              <a:gd name="connsiteY23" fmla="*/ 314979 h 720001"/>
              <a:gd name="connsiteX24" fmla="*/ 405022 w 720001"/>
              <a:gd name="connsiteY24" fmla="*/ 314979 h 720001"/>
              <a:gd name="connsiteX25" fmla="*/ 360000 w 720001"/>
              <a:gd name="connsiteY25" fmla="*/ 0 h 720001"/>
              <a:gd name="connsiteX26" fmla="*/ 360000 w 720001"/>
              <a:gd name="connsiteY26" fmla="*/ 360000 h 720001"/>
              <a:gd name="connsiteX27" fmla="*/ 720001 w 720001"/>
              <a:gd name="connsiteY27" fmla="*/ 360000 h 720001"/>
              <a:gd name="connsiteX28" fmla="*/ 360000 w 720001"/>
              <a:gd name="connsiteY28" fmla="*/ 720001 h 720001"/>
              <a:gd name="connsiteX29" fmla="*/ 0 w 720001"/>
              <a:gd name="connsiteY29" fmla="*/ 360000 h 720001"/>
              <a:gd name="connsiteX30" fmla="*/ 360000 w 720001"/>
              <a:gd name="connsiteY30" fmla="*/ 0 h 720001"/>
            </a:gdLst>
            <a:ahLst/>
            <a:cxnLst/>
            <a:rect l="l" t="t" r="r" b="b"/>
            <a:pathLst>
              <a:path w="720001" h="720001">
                <a:moveTo>
                  <a:pt x="457070" y="57166"/>
                </a:moveTo>
                <a:lnTo>
                  <a:pt x="457070" y="263017"/>
                </a:lnTo>
                <a:lnTo>
                  <a:pt x="662921" y="263017"/>
                </a:lnTo>
                <a:cubicBezTo>
                  <a:pt x="659451" y="245755"/>
                  <a:pt x="654246" y="229012"/>
                  <a:pt x="647393" y="212704"/>
                </a:cubicBezTo>
                <a:cubicBezTo>
                  <a:pt x="634121" y="181388"/>
                  <a:pt x="615210" y="153282"/>
                  <a:pt x="591008" y="129079"/>
                </a:cubicBezTo>
                <a:cubicBezTo>
                  <a:pt x="566806" y="104877"/>
                  <a:pt x="538699" y="85966"/>
                  <a:pt x="507383" y="72694"/>
                </a:cubicBezTo>
                <a:cubicBezTo>
                  <a:pt x="491075" y="65755"/>
                  <a:pt x="474246" y="60636"/>
                  <a:pt x="457070" y="57166"/>
                </a:cubicBezTo>
                <a:close/>
                <a:moveTo>
                  <a:pt x="307952" y="56386"/>
                </a:moveTo>
                <a:cubicBezTo>
                  <a:pt x="284703" y="60376"/>
                  <a:pt x="262062" y="66969"/>
                  <a:pt x="240115" y="76251"/>
                </a:cubicBezTo>
                <a:cubicBezTo>
                  <a:pt x="203508" y="91778"/>
                  <a:pt x="170544" y="113986"/>
                  <a:pt x="142092" y="142179"/>
                </a:cubicBezTo>
                <a:cubicBezTo>
                  <a:pt x="113812" y="170545"/>
                  <a:pt x="91605" y="203422"/>
                  <a:pt x="76077" y="240116"/>
                </a:cubicBezTo>
                <a:cubicBezTo>
                  <a:pt x="60029" y="278111"/>
                  <a:pt x="51874" y="318362"/>
                  <a:pt x="51874" y="360000"/>
                </a:cubicBezTo>
                <a:cubicBezTo>
                  <a:pt x="51874" y="401639"/>
                  <a:pt x="60029" y="441976"/>
                  <a:pt x="76077" y="479885"/>
                </a:cubicBezTo>
                <a:cubicBezTo>
                  <a:pt x="91605" y="516579"/>
                  <a:pt x="113812" y="549543"/>
                  <a:pt x="142092" y="577822"/>
                </a:cubicBezTo>
                <a:cubicBezTo>
                  <a:pt x="170458" y="606102"/>
                  <a:pt x="203335" y="628309"/>
                  <a:pt x="240029" y="643837"/>
                </a:cubicBezTo>
                <a:cubicBezTo>
                  <a:pt x="278024" y="659885"/>
                  <a:pt x="318275" y="668039"/>
                  <a:pt x="359913" y="668039"/>
                </a:cubicBezTo>
                <a:cubicBezTo>
                  <a:pt x="401552" y="668039"/>
                  <a:pt x="441890" y="659885"/>
                  <a:pt x="479798" y="643837"/>
                </a:cubicBezTo>
                <a:cubicBezTo>
                  <a:pt x="516492" y="628309"/>
                  <a:pt x="549456" y="606102"/>
                  <a:pt x="577735" y="577822"/>
                </a:cubicBezTo>
                <a:cubicBezTo>
                  <a:pt x="606015" y="549456"/>
                  <a:pt x="628222" y="516579"/>
                  <a:pt x="643750" y="479885"/>
                </a:cubicBezTo>
                <a:cubicBezTo>
                  <a:pt x="653032" y="457938"/>
                  <a:pt x="659625" y="435297"/>
                  <a:pt x="663615" y="412049"/>
                </a:cubicBezTo>
                <a:lnTo>
                  <a:pt x="360000" y="412049"/>
                </a:lnTo>
                <a:cubicBezTo>
                  <a:pt x="331287" y="412049"/>
                  <a:pt x="307952" y="388714"/>
                  <a:pt x="307952" y="360000"/>
                </a:cubicBezTo>
                <a:close/>
                <a:moveTo>
                  <a:pt x="405022" y="0"/>
                </a:moveTo>
                <a:cubicBezTo>
                  <a:pt x="578950" y="0"/>
                  <a:pt x="720001" y="141051"/>
                  <a:pt x="720001" y="314979"/>
                </a:cubicBezTo>
                <a:lnTo>
                  <a:pt x="405022" y="314979"/>
                </a:lnTo>
                <a:close/>
                <a:moveTo>
                  <a:pt x="360000" y="0"/>
                </a:moveTo>
                <a:lnTo>
                  <a:pt x="360000" y="360000"/>
                </a:lnTo>
                <a:lnTo>
                  <a:pt x="720001" y="360000"/>
                </a:lnTo>
                <a:cubicBezTo>
                  <a:pt x="720001" y="558825"/>
                  <a:pt x="558824" y="720001"/>
                  <a:pt x="360000" y="720001"/>
                </a:cubicBezTo>
                <a:cubicBezTo>
                  <a:pt x="161176" y="720001"/>
                  <a:pt x="0" y="558825"/>
                  <a:pt x="0" y="360000"/>
                </a:cubicBezTo>
                <a:cubicBezTo>
                  <a:pt x="0" y="161176"/>
                  <a:pt x="161176" y="0"/>
                  <a:pt x="360000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5050924" y="1482727"/>
            <a:ext cx="2077452" cy="2077452"/>
          </a:xfrm>
          <a:prstGeom prst="blockArc">
            <a:avLst>
              <a:gd name="adj1" fmla="val 10800000"/>
              <a:gd name="adj2" fmla="val 21391382"/>
              <a:gd name="adj3" fmla="val 11802"/>
            </a:avLst>
          </a:prstGeom>
          <a:solidFill>
            <a:schemeClr val="bg1"/>
          </a:solidFill>
          <a:ln w="12700" cap="sq">
            <a:solidFill>
              <a:schemeClr val="accent2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5395829" y="1827633"/>
            <a:ext cx="1387642" cy="1387640"/>
          </a:xfrm>
          <a:prstGeom prst="flowChartConnector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5445122" y="1876926"/>
            <a:ext cx="1289056" cy="1289054"/>
          </a:xfrm>
          <a:prstGeom prst="flowChartConnector">
            <a:avLst/>
          </a:prstGeom>
          <a:solidFill>
            <a:schemeClr val="accent2"/>
          </a:solidFill>
          <a:ln w="9525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5904796" y="2342563"/>
            <a:ext cx="369709" cy="357781"/>
          </a:xfrm>
          <a:custGeom>
            <a:avLst/>
            <a:gdLst>
              <a:gd name="connsiteX0" fmla="*/ 695958 w 1660735"/>
              <a:gd name="connsiteY0" fmla="*/ 752512 h 1607157"/>
              <a:gd name="connsiteX1" fmla="*/ 376349 w 1660735"/>
              <a:gd name="connsiteY1" fmla="*/ 752512 h 1607157"/>
              <a:gd name="connsiteX2" fmla="*/ 110505 w 1660735"/>
              <a:gd name="connsiteY2" fmla="*/ 642007 h 1607157"/>
              <a:gd name="connsiteX3" fmla="*/ 0 w 1660735"/>
              <a:gd name="connsiteY3" fmla="*/ 376349 h 1607157"/>
              <a:gd name="connsiteX4" fmla="*/ 110505 w 1660735"/>
              <a:gd name="connsiteY4" fmla="*/ 110505 h 1607157"/>
              <a:gd name="connsiteX5" fmla="*/ 376349 w 1660735"/>
              <a:gd name="connsiteY5" fmla="*/ 0 h 1607157"/>
              <a:gd name="connsiteX6" fmla="*/ 642193 w 1660735"/>
              <a:gd name="connsiteY6" fmla="*/ 110505 h 1607157"/>
              <a:gd name="connsiteX7" fmla="*/ 752698 w 1660735"/>
              <a:gd name="connsiteY7" fmla="*/ 376349 h 1607157"/>
              <a:gd name="connsiteX8" fmla="*/ 752698 w 1660735"/>
              <a:gd name="connsiteY8" fmla="*/ 695958 h 1607157"/>
              <a:gd name="connsiteX9" fmla="*/ 695958 w 1660735"/>
              <a:gd name="connsiteY9" fmla="*/ 752512 h 1607157"/>
              <a:gd name="connsiteX10" fmla="*/ 376349 w 1660735"/>
              <a:gd name="connsiteY10" fmla="*/ 111621 h 1607157"/>
              <a:gd name="connsiteX11" fmla="*/ 111621 w 1660735"/>
              <a:gd name="connsiteY11" fmla="*/ 376349 h 1607157"/>
              <a:gd name="connsiteX12" fmla="*/ 376349 w 1660735"/>
              <a:gd name="connsiteY12" fmla="*/ 641077 h 1607157"/>
              <a:gd name="connsiteX13" fmla="*/ 641077 w 1660735"/>
              <a:gd name="connsiteY13" fmla="*/ 641077 h 1607157"/>
              <a:gd name="connsiteX14" fmla="*/ 641077 w 1660735"/>
              <a:gd name="connsiteY14" fmla="*/ 376349 h 1607157"/>
              <a:gd name="connsiteX15" fmla="*/ 376349 w 1660735"/>
              <a:gd name="connsiteY15" fmla="*/ 111621 h 1607157"/>
              <a:gd name="connsiteX16" fmla="*/ 1284201 w 1660735"/>
              <a:gd name="connsiteY16" fmla="*/ 752512 h 1607157"/>
              <a:gd name="connsiteX17" fmla="*/ 964592 w 1660735"/>
              <a:gd name="connsiteY17" fmla="*/ 752512 h 1607157"/>
              <a:gd name="connsiteX18" fmla="*/ 908038 w 1660735"/>
              <a:gd name="connsiteY18" fmla="*/ 695958 h 1607157"/>
              <a:gd name="connsiteX19" fmla="*/ 908038 w 1660735"/>
              <a:gd name="connsiteY19" fmla="*/ 376349 h 1607157"/>
              <a:gd name="connsiteX20" fmla="*/ 1018543 w 1660735"/>
              <a:gd name="connsiteY20" fmla="*/ 110505 h 1607157"/>
              <a:gd name="connsiteX21" fmla="*/ 1284387 w 1660735"/>
              <a:gd name="connsiteY21" fmla="*/ 0 h 1607157"/>
              <a:gd name="connsiteX22" fmla="*/ 1550231 w 1660735"/>
              <a:gd name="connsiteY22" fmla="*/ 110505 h 1607157"/>
              <a:gd name="connsiteX23" fmla="*/ 1660736 w 1660735"/>
              <a:gd name="connsiteY23" fmla="*/ 376349 h 1607157"/>
              <a:gd name="connsiteX24" fmla="*/ 1550231 w 1660735"/>
              <a:gd name="connsiteY24" fmla="*/ 642193 h 1607157"/>
              <a:gd name="connsiteX25" fmla="*/ 1284201 w 1660735"/>
              <a:gd name="connsiteY25" fmla="*/ 752512 h 1607157"/>
              <a:gd name="connsiteX26" fmla="*/ 1019659 w 1660735"/>
              <a:gd name="connsiteY26" fmla="*/ 640891 h 1607157"/>
              <a:gd name="connsiteX27" fmla="*/ 1284387 w 1660735"/>
              <a:gd name="connsiteY27" fmla="*/ 640891 h 1607157"/>
              <a:gd name="connsiteX28" fmla="*/ 1549115 w 1660735"/>
              <a:gd name="connsiteY28" fmla="*/ 376163 h 1607157"/>
              <a:gd name="connsiteX29" fmla="*/ 1284387 w 1660735"/>
              <a:gd name="connsiteY29" fmla="*/ 111435 h 1607157"/>
              <a:gd name="connsiteX30" fmla="*/ 1019659 w 1660735"/>
              <a:gd name="connsiteY30" fmla="*/ 376163 h 1607157"/>
              <a:gd name="connsiteX31" fmla="*/ 1019659 w 1660735"/>
              <a:gd name="connsiteY31" fmla="*/ 640891 h 1607157"/>
              <a:gd name="connsiteX32" fmla="*/ 376349 w 1660735"/>
              <a:gd name="connsiteY32" fmla="*/ 1607158 h 1607157"/>
              <a:gd name="connsiteX33" fmla="*/ 110505 w 1660735"/>
              <a:gd name="connsiteY33" fmla="*/ 1496653 h 1607157"/>
              <a:gd name="connsiteX34" fmla="*/ 0 w 1660735"/>
              <a:gd name="connsiteY34" fmla="*/ 1230809 h 1607157"/>
              <a:gd name="connsiteX35" fmla="*/ 110505 w 1660735"/>
              <a:gd name="connsiteY35" fmla="*/ 964964 h 1607157"/>
              <a:gd name="connsiteX36" fmla="*/ 376349 w 1660735"/>
              <a:gd name="connsiteY36" fmla="*/ 854459 h 1607157"/>
              <a:gd name="connsiteX37" fmla="*/ 695958 w 1660735"/>
              <a:gd name="connsiteY37" fmla="*/ 854459 h 1607157"/>
              <a:gd name="connsiteX38" fmla="*/ 752512 w 1660735"/>
              <a:gd name="connsiteY38" fmla="*/ 911014 h 1607157"/>
              <a:gd name="connsiteX39" fmla="*/ 752512 w 1660735"/>
              <a:gd name="connsiteY39" fmla="*/ 1230623 h 1607157"/>
              <a:gd name="connsiteX40" fmla="*/ 642007 w 1660735"/>
              <a:gd name="connsiteY40" fmla="*/ 1496467 h 1607157"/>
              <a:gd name="connsiteX41" fmla="*/ 376349 w 1660735"/>
              <a:gd name="connsiteY41" fmla="*/ 1607158 h 1607157"/>
              <a:gd name="connsiteX42" fmla="*/ 376349 w 1660735"/>
              <a:gd name="connsiteY42" fmla="*/ 966267 h 1607157"/>
              <a:gd name="connsiteX43" fmla="*/ 111621 w 1660735"/>
              <a:gd name="connsiteY43" fmla="*/ 1230809 h 1607157"/>
              <a:gd name="connsiteX44" fmla="*/ 376349 w 1660735"/>
              <a:gd name="connsiteY44" fmla="*/ 1495537 h 1607157"/>
              <a:gd name="connsiteX45" fmla="*/ 641077 w 1660735"/>
              <a:gd name="connsiteY45" fmla="*/ 1230809 h 1607157"/>
              <a:gd name="connsiteX46" fmla="*/ 641077 w 1660735"/>
              <a:gd name="connsiteY46" fmla="*/ 966267 h 1607157"/>
              <a:gd name="connsiteX47" fmla="*/ 376349 w 1660735"/>
              <a:gd name="connsiteY47" fmla="*/ 966267 h 1607157"/>
              <a:gd name="connsiteX48" fmla="*/ 1284201 w 1660735"/>
              <a:gd name="connsiteY48" fmla="*/ 1607158 h 1607157"/>
              <a:gd name="connsiteX49" fmla="*/ 1018357 w 1660735"/>
              <a:gd name="connsiteY49" fmla="*/ 1496653 h 1607157"/>
              <a:gd name="connsiteX50" fmla="*/ 907852 w 1660735"/>
              <a:gd name="connsiteY50" fmla="*/ 1230809 h 1607157"/>
              <a:gd name="connsiteX51" fmla="*/ 907852 w 1660735"/>
              <a:gd name="connsiteY51" fmla="*/ 911200 h 1607157"/>
              <a:gd name="connsiteX52" fmla="*/ 964406 w 1660735"/>
              <a:gd name="connsiteY52" fmla="*/ 854646 h 1607157"/>
              <a:gd name="connsiteX53" fmla="*/ 1284015 w 1660735"/>
              <a:gd name="connsiteY53" fmla="*/ 854646 h 1607157"/>
              <a:gd name="connsiteX54" fmla="*/ 1549859 w 1660735"/>
              <a:gd name="connsiteY54" fmla="*/ 965150 h 1607157"/>
              <a:gd name="connsiteX55" fmla="*/ 1660364 w 1660735"/>
              <a:gd name="connsiteY55" fmla="*/ 1230995 h 1607157"/>
              <a:gd name="connsiteX56" fmla="*/ 1550045 w 1660735"/>
              <a:gd name="connsiteY56" fmla="*/ 1496653 h 1607157"/>
              <a:gd name="connsiteX57" fmla="*/ 1284201 w 1660735"/>
              <a:gd name="connsiteY57" fmla="*/ 1607158 h 1607157"/>
              <a:gd name="connsiteX58" fmla="*/ 1019659 w 1660735"/>
              <a:gd name="connsiteY58" fmla="*/ 966267 h 1607157"/>
              <a:gd name="connsiteX59" fmla="*/ 1019659 w 1660735"/>
              <a:gd name="connsiteY59" fmla="*/ 1230995 h 1607157"/>
              <a:gd name="connsiteX60" fmla="*/ 1284387 w 1660735"/>
              <a:gd name="connsiteY60" fmla="*/ 1495723 h 1607157"/>
              <a:gd name="connsiteX61" fmla="*/ 1549115 w 1660735"/>
              <a:gd name="connsiteY61" fmla="*/ 1230995 h 1607157"/>
              <a:gd name="connsiteX62" fmla="*/ 1284387 w 1660735"/>
              <a:gd name="connsiteY62" fmla="*/ 966267 h 1607157"/>
              <a:gd name="connsiteX63" fmla="*/ 1019659 w 1660735"/>
              <a:gd name="connsiteY63" fmla="*/ 966267 h 1607157"/>
            </a:gdLst>
            <a:ahLst/>
            <a:cxnLst/>
            <a:rect l="l" t="t" r="r" b="b"/>
            <a:pathLst>
              <a:path w="1660735" h="1607157">
                <a:moveTo>
                  <a:pt x="695958" y="752512"/>
                </a:moveTo>
                <a:lnTo>
                  <a:pt x="376349" y="752512"/>
                </a:lnTo>
                <a:cubicBezTo>
                  <a:pt x="276262" y="752512"/>
                  <a:pt x="181756" y="713259"/>
                  <a:pt x="110505" y="642007"/>
                </a:cubicBezTo>
                <a:cubicBezTo>
                  <a:pt x="39253" y="570756"/>
                  <a:pt x="0" y="476436"/>
                  <a:pt x="0" y="376349"/>
                </a:cubicBezTo>
                <a:cubicBezTo>
                  <a:pt x="0" y="276262"/>
                  <a:pt x="39253" y="181756"/>
                  <a:pt x="110505" y="110505"/>
                </a:cubicBezTo>
                <a:cubicBezTo>
                  <a:pt x="181756" y="39253"/>
                  <a:pt x="276076" y="0"/>
                  <a:pt x="376349" y="0"/>
                </a:cubicBezTo>
                <a:cubicBezTo>
                  <a:pt x="476436" y="0"/>
                  <a:pt x="570942" y="39253"/>
                  <a:pt x="642193" y="110505"/>
                </a:cubicBezTo>
                <a:cubicBezTo>
                  <a:pt x="713445" y="181756"/>
                  <a:pt x="752698" y="276076"/>
                  <a:pt x="752698" y="376349"/>
                </a:cubicBezTo>
                <a:lnTo>
                  <a:pt x="752698" y="695958"/>
                </a:lnTo>
                <a:cubicBezTo>
                  <a:pt x="752512" y="727211"/>
                  <a:pt x="727211" y="752512"/>
                  <a:pt x="695958" y="752512"/>
                </a:cubicBezTo>
                <a:close/>
                <a:moveTo>
                  <a:pt x="376349" y="111621"/>
                </a:moveTo>
                <a:cubicBezTo>
                  <a:pt x="230498" y="111621"/>
                  <a:pt x="111621" y="230312"/>
                  <a:pt x="111621" y="376349"/>
                </a:cubicBezTo>
                <a:cubicBezTo>
                  <a:pt x="111621" y="522201"/>
                  <a:pt x="230312" y="641077"/>
                  <a:pt x="376349" y="641077"/>
                </a:cubicBezTo>
                <a:lnTo>
                  <a:pt x="641077" y="641077"/>
                </a:lnTo>
                <a:lnTo>
                  <a:pt x="641077" y="376349"/>
                </a:lnTo>
                <a:cubicBezTo>
                  <a:pt x="640891" y="230312"/>
                  <a:pt x="522201" y="111621"/>
                  <a:pt x="376349" y="111621"/>
                </a:cubicBezTo>
                <a:close/>
                <a:moveTo>
                  <a:pt x="1284201" y="752512"/>
                </a:moveTo>
                <a:lnTo>
                  <a:pt x="964592" y="752512"/>
                </a:lnTo>
                <a:cubicBezTo>
                  <a:pt x="933338" y="752512"/>
                  <a:pt x="908038" y="727025"/>
                  <a:pt x="908038" y="695958"/>
                </a:cubicBezTo>
                <a:lnTo>
                  <a:pt x="908038" y="376349"/>
                </a:lnTo>
                <a:cubicBezTo>
                  <a:pt x="908038" y="276262"/>
                  <a:pt x="947291" y="181756"/>
                  <a:pt x="1018543" y="110505"/>
                </a:cubicBezTo>
                <a:cubicBezTo>
                  <a:pt x="1089794" y="39253"/>
                  <a:pt x="1184114" y="0"/>
                  <a:pt x="1284387" y="0"/>
                </a:cubicBezTo>
                <a:cubicBezTo>
                  <a:pt x="1384660" y="0"/>
                  <a:pt x="1478980" y="39253"/>
                  <a:pt x="1550231" y="110505"/>
                </a:cubicBezTo>
                <a:cubicBezTo>
                  <a:pt x="1621482" y="181756"/>
                  <a:pt x="1660736" y="276076"/>
                  <a:pt x="1660736" y="376349"/>
                </a:cubicBezTo>
                <a:cubicBezTo>
                  <a:pt x="1660736" y="476622"/>
                  <a:pt x="1621482" y="570942"/>
                  <a:pt x="1550231" y="642193"/>
                </a:cubicBezTo>
                <a:cubicBezTo>
                  <a:pt x="1478794" y="713259"/>
                  <a:pt x="1384288" y="752512"/>
                  <a:pt x="1284201" y="752512"/>
                </a:cubicBezTo>
                <a:close/>
                <a:moveTo>
                  <a:pt x="1019659" y="640891"/>
                </a:moveTo>
                <a:lnTo>
                  <a:pt x="1284387" y="640891"/>
                </a:lnTo>
                <a:cubicBezTo>
                  <a:pt x="1430238" y="640891"/>
                  <a:pt x="1549115" y="522201"/>
                  <a:pt x="1549115" y="376163"/>
                </a:cubicBezTo>
                <a:cubicBezTo>
                  <a:pt x="1549115" y="230312"/>
                  <a:pt x="1430424" y="111435"/>
                  <a:pt x="1284387" y="111435"/>
                </a:cubicBezTo>
                <a:cubicBezTo>
                  <a:pt x="1138349" y="111435"/>
                  <a:pt x="1019659" y="230125"/>
                  <a:pt x="1019659" y="376163"/>
                </a:cubicBezTo>
                <a:lnTo>
                  <a:pt x="1019659" y="640891"/>
                </a:lnTo>
                <a:close/>
                <a:moveTo>
                  <a:pt x="376349" y="1607158"/>
                </a:moveTo>
                <a:cubicBezTo>
                  <a:pt x="276262" y="1607158"/>
                  <a:pt x="181756" y="1567904"/>
                  <a:pt x="110505" y="1496653"/>
                </a:cubicBezTo>
                <a:cubicBezTo>
                  <a:pt x="39253" y="1425401"/>
                  <a:pt x="0" y="1330896"/>
                  <a:pt x="0" y="1230809"/>
                </a:cubicBezTo>
                <a:cubicBezTo>
                  <a:pt x="0" y="1130722"/>
                  <a:pt x="39253" y="1036216"/>
                  <a:pt x="110505" y="964964"/>
                </a:cubicBezTo>
                <a:cubicBezTo>
                  <a:pt x="181756" y="893713"/>
                  <a:pt x="276076" y="854459"/>
                  <a:pt x="376349" y="854459"/>
                </a:cubicBezTo>
                <a:lnTo>
                  <a:pt x="695958" y="854459"/>
                </a:lnTo>
                <a:cubicBezTo>
                  <a:pt x="727211" y="854459"/>
                  <a:pt x="752512" y="879760"/>
                  <a:pt x="752512" y="911014"/>
                </a:cubicBezTo>
                <a:lnTo>
                  <a:pt x="752512" y="1230623"/>
                </a:lnTo>
                <a:cubicBezTo>
                  <a:pt x="752512" y="1330709"/>
                  <a:pt x="713259" y="1425215"/>
                  <a:pt x="642007" y="1496467"/>
                </a:cubicBezTo>
                <a:cubicBezTo>
                  <a:pt x="570756" y="1567718"/>
                  <a:pt x="476436" y="1607158"/>
                  <a:pt x="376349" y="1607158"/>
                </a:cubicBezTo>
                <a:close/>
                <a:moveTo>
                  <a:pt x="376349" y="966267"/>
                </a:moveTo>
                <a:cubicBezTo>
                  <a:pt x="230312" y="966267"/>
                  <a:pt x="111621" y="1084957"/>
                  <a:pt x="111621" y="1230809"/>
                </a:cubicBezTo>
                <a:cubicBezTo>
                  <a:pt x="111621" y="1376660"/>
                  <a:pt x="230312" y="1495537"/>
                  <a:pt x="376349" y="1495537"/>
                </a:cubicBezTo>
                <a:cubicBezTo>
                  <a:pt x="522201" y="1495537"/>
                  <a:pt x="641077" y="1376846"/>
                  <a:pt x="641077" y="1230809"/>
                </a:cubicBezTo>
                <a:lnTo>
                  <a:pt x="641077" y="966267"/>
                </a:lnTo>
                <a:lnTo>
                  <a:pt x="376349" y="966267"/>
                </a:lnTo>
                <a:close/>
                <a:moveTo>
                  <a:pt x="1284201" y="1607158"/>
                </a:moveTo>
                <a:cubicBezTo>
                  <a:pt x="1184114" y="1607158"/>
                  <a:pt x="1089608" y="1567904"/>
                  <a:pt x="1018357" y="1496653"/>
                </a:cubicBezTo>
                <a:cubicBezTo>
                  <a:pt x="947105" y="1425401"/>
                  <a:pt x="907852" y="1331082"/>
                  <a:pt x="907852" y="1230809"/>
                </a:cubicBezTo>
                <a:lnTo>
                  <a:pt x="907852" y="911200"/>
                </a:lnTo>
                <a:cubicBezTo>
                  <a:pt x="907852" y="879946"/>
                  <a:pt x="933152" y="854646"/>
                  <a:pt x="964406" y="854646"/>
                </a:cubicBezTo>
                <a:lnTo>
                  <a:pt x="1284015" y="854646"/>
                </a:lnTo>
                <a:cubicBezTo>
                  <a:pt x="1384102" y="854646"/>
                  <a:pt x="1478607" y="893899"/>
                  <a:pt x="1549859" y="965150"/>
                </a:cubicBezTo>
                <a:cubicBezTo>
                  <a:pt x="1621110" y="1036402"/>
                  <a:pt x="1660364" y="1130722"/>
                  <a:pt x="1660364" y="1230995"/>
                </a:cubicBezTo>
                <a:cubicBezTo>
                  <a:pt x="1660364" y="1331268"/>
                  <a:pt x="1621296" y="1425401"/>
                  <a:pt x="1550045" y="1496653"/>
                </a:cubicBezTo>
                <a:cubicBezTo>
                  <a:pt x="1478794" y="1567904"/>
                  <a:pt x="1384288" y="1607158"/>
                  <a:pt x="1284201" y="1607158"/>
                </a:cubicBezTo>
                <a:close/>
                <a:moveTo>
                  <a:pt x="1019659" y="966267"/>
                </a:moveTo>
                <a:lnTo>
                  <a:pt x="1019659" y="1230995"/>
                </a:lnTo>
                <a:cubicBezTo>
                  <a:pt x="1019659" y="1376846"/>
                  <a:pt x="1138349" y="1495723"/>
                  <a:pt x="1284387" y="1495723"/>
                </a:cubicBezTo>
                <a:cubicBezTo>
                  <a:pt x="1430424" y="1495723"/>
                  <a:pt x="1549115" y="1377032"/>
                  <a:pt x="1549115" y="1230995"/>
                </a:cubicBezTo>
                <a:cubicBezTo>
                  <a:pt x="1549115" y="1084957"/>
                  <a:pt x="1430424" y="966267"/>
                  <a:pt x="1284387" y="966267"/>
                </a:cubicBezTo>
                <a:lnTo>
                  <a:pt x="1019659" y="966267"/>
                </a:ln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8716545" y="1482727"/>
            <a:ext cx="2077452" cy="2077452"/>
          </a:xfrm>
          <a:prstGeom prst="blockArc">
            <a:avLst>
              <a:gd name="adj1" fmla="val 10800000"/>
              <a:gd name="adj2" fmla="val 21391382"/>
              <a:gd name="adj3" fmla="val 11802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9061450" y="1827633"/>
            <a:ext cx="1387642" cy="1387640"/>
          </a:xfrm>
          <a:prstGeom prst="flowChartConnector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>
            <a:off x="9110743" y="1876926"/>
            <a:ext cx="1289056" cy="1289054"/>
          </a:xfrm>
          <a:prstGeom prst="flowChartConnector">
            <a:avLst/>
          </a:prstGeom>
          <a:solidFill>
            <a:schemeClr val="accent1"/>
          </a:solidFill>
          <a:ln w="9525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>
            <a:off x="9570417" y="2359616"/>
            <a:ext cx="369709" cy="323675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ahLst/>
            <a:cxnLst/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>
            <a:off x="924761" y="470193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激活数据资产</a:t>
            </a:r>
            <a:endParaRPr kumimoji="1"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504217" y="534464"/>
            <a:ext cx="312365" cy="312365"/>
            <a:chOff x="504217" y="534464"/>
            <a:chExt cx="312365" cy="312365"/>
          </a:xfrm>
        </p:grpSpPr>
        <p:sp>
          <p:nvSpPr>
            <p:cNvPr id="26" name="标题 1"/>
            <p:cNvSpPr txBox="1"/>
            <p:nvPr/>
          </p:nvSpPr>
          <p:spPr>
            <a:xfrm>
              <a:off x="504217" y="534464"/>
              <a:ext cx="312365" cy="312365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27" name="标题 1"/>
            <p:cNvSpPr txBox="1"/>
            <p:nvPr/>
          </p:nvSpPr>
          <p:spPr>
            <a:xfrm>
              <a:off x="533681" y="563928"/>
              <a:ext cx="253437" cy="253437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bg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rcRect l="11330" t="6922" r="11330" b="15455"/>
          <a:stretch>
            <a:fillRect/>
          </a:stretch>
        </p:blipFill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6832879"/>
              <a:gd name="connsiteX1" fmla="*/ 12192000 w 12192000"/>
              <a:gd name="connsiteY1" fmla="*/ 0 h 6832879"/>
              <a:gd name="connsiteX2" fmla="*/ 12192000 w 12192000"/>
              <a:gd name="connsiteY2" fmla="*/ 6832879 h 6832879"/>
              <a:gd name="connsiteX3" fmla="*/ 0 w 12192000"/>
              <a:gd name="connsiteY3" fmla="*/ 6832879 h 6832879"/>
            </a:gdLst>
            <a:ahLst/>
            <a:cxnLst/>
            <a:rect l="l" t="t" r="r" b="b"/>
            <a:pathLst>
              <a:path w="12192000" h="6832879">
                <a:moveTo>
                  <a:pt x="0" y="0"/>
                </a:moveTo>
                <a:lnTo>
                  <a:pt x="12192000" y="0"/>
                </a:lnTo>
                <a:lnTo>
                  <a:pt x="12192000" y="6832879"/>
                </a:lnTo>
                <a:lnTo>
                  <a:pt x="0" y="683287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1216498" y="-623929"/>
            <a:ext cx="9759004" cy="9759004"/>
          </a:xfrm>
          <a:prstGeom prst="donut">
            <a:avLst>
              <a:gd name="adj" fmla="val 7982"/>
            </a:avLst>
          </a:prstGeom>
          <a:gradFill>
            <a:gsLst>
              <a:gs pos="0">
                <a:schemeClr val="accent2"/>
              </a:gs>
              <a:gs pos="66000">
                <a:schemeClr val="accent2">
                  <a:lumMod val="60000"/>
                  <a:lumOff val="40000"/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9309100" y="687005"/>
            <a:ext cx="2202726" cy="211361"/>
          </a:xfrm>
          <a:custGeom>
            <a:avLst/>
            <a:gdLst>
              <a:gd name="connsiteX0" fmla="*/ 1696471 w 2572949"/>
              <a:gd name="connsiteY0" fmla="*/ 188495 h 246885"/>
              <a:gd name="connsiteX1" fmla="*/ 1725666 w 2572949"/>
              <a:gd name="connsiteY1" fmla="*/ 217690 h 246885"/>
              <a:gd name="connsiteX2" fmla="*/ 1696471 w 2572949"/>
              <a:gd name="connsiteY2" fmla="*/ 246885 h 246885"/>
              <a:gd name="connsiteX3" fmla="*/ 1667276 w 2572949"/>
              <a:gd name="connsiteY3" fmla="*/ 217690 h 246885"/>
              <a:gd name="connsiteX4" fmla="*/ 1696471 w 2572949"/>
              <a:gd name="connsiteY4" fmla="*/ 188495 h 246885"/>
              <a:gd name="connsiteX5" fmla="*/ 1243316 w 2572949"/>
              <a:gd name="connsiteY5" fmla="*/ 188495 h 246885"/>
              <a:gd name="connsiteX6" fmla="*/ 1272511 w 2572949"/>
              <a:gd name="connsiteY6" fmla="*/ 217690 h 246885"/>
              <a:gd name="connsiteX7" fmla="*/ 1243316 w 2572949"/>
              <a:gd name="connsiteY7" fmla="*/ 246885 h 246885"/>
              <a:gd name="connsiteX8" fmla="*/ 1214121 w 2572949"/>
              <a:gd name="connsiteY8" fmla="*/ 217690 h 246885"/>
              <a:gd name="connsiteX9" fmla="*/ 1243316 w 2572949"/>
              <a:gd name="connsiteY9" fmla="*/ 188495 h 246885"/>
              <a:gd name="connsiteX10" fmla="*/ 1098612 w 2572949"/>
              <a:gd name="connsiteY10" fmla="*/ 188495 h 246885"/>
              <a:gd name="connsiteX11" fmla="*/ 1127807 w 2572949"/>
              <a:gd name="connsiteY11" fmla="*/ 217690 h 246885"/>
              <a:gd name="connsiteX12" fmla="*/ 1098612 w 2572949"/>
              <a:gd name="connsiteY12" fmla="*/ 246885 h 246885"/>
              <a:gd name="connsiteX13" fmla="*/ 1069417 w 2572949"/>
              <a:gd name="connsiteY13" fmla="*/ 217690 h 246885"/>
              <a:gd name="connsiteX14" fmla="*/ 1098612 w 2572949"/>
              <a:gd name="connsiteY14" fmla="*/ 188495 h 246885"/>
              <a:gd name="connsiteX15" fmla="*/ 954542 w 2572949"/>
              <a:gd name="connsiteY15" fmla="*/ 188495 h 246885"/>
              <a:gd name="connsiteX16" fmla="*/ 983737 w 2572949"/>
              <a:gd name="connsiteY16" fmla="*/ 217690 h 246885"/>
              <a:gd name="connsiteX17" fmla="*/ 954542 w 2572949"/>
              <a:gd name="connsiteY17" fmla="*/ 246885 h 246885"/>
              <a:gd name="connsiteX18" fmla="*/ 925347 w 2572949"/>
              <a:gd name="connsiteY18" fmla="*/ 217690 h 246885"/>
              <a:gd name="connsiteX19" fmla="*/ 954542 w 2572949"/>
              <a:gd name="connsiteY19" fmla="*/ 188495 h 246885"/>
              <a:gd name="connsiteX20" fmla="*/ 665134 w 2572949"/>
              <a:gd name="connsiteY20" fmla="*/ 188495 h 246885"/>
              <a:gd name="connsiteX21" fmla="*/ 694329 w 2572949"/>
              <a:gd name="connsiteY21" fmla="*/ 217690 h 246885"/>
              <a:gd name="connsiteX22" fmla="*/ 665134 w 2572949"/>
              <a:gd name="connsiteY22" fmla="*/ 246885 h 246885"/>
              <a:gd name="connsiteX23" fmla="*/ 635939 w 2572949"/>
              <a:gd name="connsiteY23" fmla="*/ 217690 h 246885"/>
              <a:gd name="connsiteX24" fmla="*/ 665134 w 2572949"/>
              <a:gd name="connsiteY24" fmla="*/ 188495 h 246885"/>
              <a:gd name="connsiteX25" fmla="*/ 521063 w 2572949"/>
              <a:gd name="connsiteY25" fmla="*/ 188495 h 246885"/>
              <a:gd name="connsiteX26" fmla="*/ 550258 w 2572949"/>
              <a:gd name="connsiteY26" fmla="*/ 217690 h 246885"/>
              <a:gd name="connsiteX27" fmla="*/ 521063 w 2572949"/>
              <a:gd name="connsiteY27" fmla="*/ 246885 h 246885"/>
              <a:gd name="connsiteX28" fmla="*/ 491868 w 2572949"/>
              <a:gd name="connsiteY28" fmla="*/ 217690 h 246885"/>
              <a:gd name="connsiteX29" fmla="*/ 521063 w 2572949"/>
              <a:gd name="connsiteY29" fmla="*/ 188495 h 246885"/>
              <a:gd name="connsiteX30" fmla="*/ 2543754 w 2572949"/>
              <a:gd name="connsiteY30" fmla="*/ 0 h 246885"/>
              <a:gd name="connsiteX31" fmla="*/ 2572949 w 2572949"/>
              <a:gd name="connsiteY31" fmla="*/ 29195 h 246885"/>
              <a:gd name="connsiteX32" fmla="*/ 2543754 w 2572949"/>
              <a:gd name="connsiteY32" fmla="*/ 58390 h 246885"/>
              <a:gd name="connsiteX33" fmla="*/ 2514559 w 2572949"/>
              <a:gd name="connsiteY33" fmla="*/ 29195 h 246885"/>
              <a:gd name="connsiteX34" fmla="*/ 2543754 w 2572949"/>
              <a:gd name="connsiteY34" fmla="*/ 0 h 246885"/>
              <a:gd name="connsiteX35" fmla="*/ 2376200 w 2572949"/>
              <a:gd name="connsiteY35" fmla="*/ 0 h 246885"/>
              <a:gd name="connsiteX36" fmla="*/ 2405395 w 2572949"/>
              <a:gd name="connsiteY36" fmla="*/ 29195 h 246885"/>
              <a:gd name="connsiteX37" fmla="*/ 2376200 w 2572949"/>
              <a:gd name="connsiteY37" fmla="*/ 58390 h 246885"/>
              <a:gd name="connsiteX38" fmla="*/ 2347005 w 2572949"/>
              <a:gd name="connsiteY38" fmla="*/ 29195 h 246885"/>
              <a:gd name="connsiteX39" fmla="*/ 2376200 w 2572949"/>
              <a:gd name="connsiteY39" fmla="*/ 0 h 246885"/>
              <a:gd name="connsiteX40" fmla="*/ 2060771 w 2572949"/>
              <a:gd name="connsiteY40" fmla="*/ 0 h 246885"/>
              <a:gd name="connsiteX41" fmla="*/ 2089966 w 2572949"/>
              <a:gd name="connsiteY41" fmla="*/ 29195 h 246885"/>
              <a:gd name="connsiteX42" fmla="*/ 2060771 w 2572949"/>
              <a:gd name="connsiteY42" fmla="*/ 58390 h 246885"/>
              <a:gd name="connsiteX43" fmla="*/ 2031576 w 2572949"/>
              <a:gd name="connsiteY43" fmla="*/ 29195 h 246885"/>
              <a:gd name="connsiteX44" fmla="*/ 2060771 w 2572949"/>
              <a:gd name="connsiteY44" fmla="*/ 0 h 246885"/>
              <a:gd name="connsiteX45" fmla="*/ 1445776 w 2572949"/>
              <a:gd name="connsiteY45" fmla="*/ 0 h 246885"/>
              <a:gd name="connsiteX46" fmla="*/ 1474971 w 2572949"/>
              <a:gd name="connsiteY46" fmla="*/ 29195 h 246885"/>
              <a:gd name="connsiteX47" fmla="*/ 1445776 w 2572949"/>
              <a:gd name="connsiteY47" fmla="*/ 58390 h 246885"/>
              <a:gd name="connsiteX48" fmla="*/ 1416581 w 2572949"/>
              <a:gd name="connsiteY48" fmla="*/ 29195 h 246885"/>
              <a:gd name="connsiteX49" fmla="*/ 1445776 w 2572949"/>
              <a:gd name="connsiteY49" fmla="*/ 0 h 246885"/>
              <a:gd name="connsiteX50" fmla="*/ 1205237 w 2572949"/>
              <a:gd name="connsiteY50" fmla="*/ 0 h 246885"/>
              <a:gd name="connsiteX51" fmla="*/ 1234432 w 2572949"/>
              <a:gd name="connsiteY51" fmla="*/ 29195 h 246885"/>
              <a:gd name="connsiteX52" fmla="*/ 1205237 w 2572949"/>
              <a:gd name="connsiteY52" fmla="*/ 58390 h 246885"/>
              <a:gd name="connsiteX53" fmla="*/ 1176042 w 2572949"/>
              <a:gd name="connsiteY53" fmla="*/ 29195 h 246885"/>
              <a:gd name="connsiteX54" fmla="*/ 1205237 w 2572949"/>
              <a:gd name="connsiteY54" fmla="*/ 0 h 246885"/>
              <a:gd name="connsiteX55" fmla="*/ 896787 w 2572949"/>
              <a:gd name="connsiteY55" fmla="*/ 0 h 246885"/>
              <a:gd name="connsiteX56" fmla="*/ 925982 w 2572949"/>
              <a:gd name="connsiteY56" fmla="*/ 29195 h 246885"/>
              <a:gd name="connsiteX57" fmla="*/ 896787 w 2572949"/>
              <a:gd name="connsiteY57" fmla="*/ 58390 h 246885"/>
              <a:gd name="connsiteX58" fmla="*/ 867592 w 2572949"/>
              <a:gd name="connsiteY58" fmla="*/ 29195 h 246885"/>
              <a:gd name="connsiteX59" fmla="*/ 896787 w 2572949"/>
              <a:gd name="connsiteY59" fmla="*/ 0 h 246885"/>
              <a:gd name="connsiteX60" fmla="*/ 752084 w 2572949"/>
              <a:gd name="connsiteY60" fmla="*/ 0 h 246885"/>
              <a:gd name="connsiteX61" fmla="*/ 781279 w 2572949"/>
              <a:gd name="connsiteY61" fmla="*/ 29195 h 246885"/>
              <a:gd name="connsiteX62" fmla="*/ 752084 w 2572949"/>
              <a:gd name="connsiteY62" fmla="*/ 58390 h 246885"/>
              <a:gd name="connsiteX63" fmla="*/ 722889 w 2572949"/>
              <a:gd name="connsiteY63" fmla="*/ 29195 h 246885"/>
              <a:gd name="connsiteX64" fmla="*/ 752084 w 2572949"/>
              <a:gd name="connsiteY64" fmla="*/ 0 h 246885"/>
              <a:gd name="connsiteX65" fmla="*/ 607379 w 2572949"/>
              <a:gd name="connsiteY65" fmla="*/ 0 h 246885"/>
              <a:gd name="connsiteX66" fmla="*/ 636573 w 2572949"/>
              <a:gd name="connsiteY66" fmla="*/ 29195 h 246885"/>
              <a:gd name="connsiteX67" fmla="*/ 607379 w 2572949"/>
              <a:gd name="connsiteY67" fmla="*/ 58390 h 246885"/>
              <a:gd name="connsiteX68" fmla="*/ 578184 w 2572949"/>
              <a:gd name="connsiteY68" fmla="*/ 29195 h 246885"/>
              <a:gd name="connsiteX69" fmla="*/ 607379 w 2572949"/>
              <a:gd name="connsiteY69" fmla="*/ 0 h 246885"/>
              <a:gd name="connsiteX70" fmla="*/ 462674 w 2572949"/>
              <a:gd name="connsiteY70" fmla="*/ 0 h 246885"/>
              <a:gd name="connsiteX71" fmla="*/ 491869 w 2572949"/>
              <a:gd name="connsiteY71" fmla="*/ 29195 h 246885"/>
              <a:gd name="connsiteX72" fmla="*/ 462674 w 2572949"/>
              <a:gd name="connsiteY72" fmla="*/ 58390 h 246885"/>
              <a:gd name="connsiteX73" fmla="*/ 433479 w 2572949"/>
              <a:gd name="connsiteY73" fmla="*/ 29195 h 246885"/>
              <a:gd name="connsiteX74" fmla="*/ 462674 w 2572949"/>
              <a:gd name="connsiteY74" fmla="*/ 0 h 246885"/>
              <a:gd name="connsiteX75" fmla="*/ 173900 w 2572949"/>
              <a:gd name="connsiteY75" fmla="*/ 0 h 246885"/>
              <a:gd name="connsiteX76" fmla="*/ 203095 w 2572949"/>
              <a:gd name="connsiteY76" fmla="*/ 29195 h 246885"/>
              <a:gd name="connsiteX77" fmla="*/ 173900 w 2572949"/>
              <a:gd name="connsiteY77" fmla="*/ 58390 h 246885"/>
              <a:gd name="connsiteX78" fmla="*/ 144705 w 2572949"/>
              <a:gd name="connsiteY78" fmla="*/ 29195 h 246885"/>
              <a:gd name="connsiteX79" fmla="*/ 173900 w 2572949"/>
              <a:gd name="connsiteY79" fmla="*/ 0 h 246885"/>
              <a:gd name="connsiteX80" fmla="*/ 29195 w 2572949"/>
              <a:gd name="connsiteY80" fmla="*/ 0 h 246885"/>
              <a:gd name="connsiteX81" fmla="*/ 58390 w 2572949"/>
              <a:gd name="connsiteY81" fmla="*/ 29195 h 246885"/>
              <a:gd name="connsiteX82" fmla="*/ 29195 w 2572949"/>
              <a:gd name="connsiteY82" fmla="*/ 58390 h 246885"/>
              <a:gd name="connsiteX83" fmla="*/ 0 w 2572949"/>
              <a:gd name="connsiteY83" fmla="*/ 29195 h 246885"/>
              <a:gd name="connsiteX84" fmla="*/ 29195 w 2572949"/>
              <a:gd name="connsiteY84" fmla="*/ 0 h 246885"/>
            </a:gdLst>
            <a:ahLst/>
            <a:cxnLst/>
            <a:rect l="l" t="t" r="r" b="b"/>
            <a:pathLst>
              <a:path w="2572949" h="246885">
                <a:moveTo>
                  <a:pt x="1696471" y="188495"/>
                </a:moveTo>
                <a:cubicBezTo>
                  <a:pt x="1712972" y="188495"/>
                  <a:pt x="1725666" y="201189"/>
                  <a:pt x="1725666" y="217690"/>
                </a:cubicBezTo>
                <a:cubicBezTo>
                  <a:pt x="1725666" y="233556"/>
                  <a:pt x="1712337" y="246885"/>
                  <a:pt x="1696471" y="246885"/>
                </a:cubicBezTo>
                <a:cubicBezTo>
                  <a:pt x="1680605" y="246885"/>
                  <a:pt x="1667276" y="233556"/>
                  <a:pt x="1667276" y="217690"/>
                </a:cubicBezTo>
                <a:cubicBezTo>
                  <a:pt x="1667276" y="201823"/>
                  <a:pt x="1680605" y="188495"/>
                  <a:pt x="1696471" y="188495"/>
                </a:cubicBezTo>
                <a:close/>
                <a:moveTo>
                  <a:pt x="1243316" y="188495"/>
                </a:moveTo>
                <a:cubicBezTo>
                  <a:pt x="1259183" y="188495"/>
                  <a:pt x="1272511" y="201189"/>
                  <a:pt x="1272511" y="217690"/>
                </a:cubicBezTo>
                <a:cubicBezTo>
                  <a:pt x="1272511" y="233556"/>
                  <a:pt x="1259183" y="246885"/>
                  <a:pt x="1243316" y="246885"/>
                </a:cubicBezTo>
                <a:cubicBezTo>
                  <a:pt x="1227450" y="246885"/>
                  <a:pt x="1214121" y="233556"/>
                  <a:pt x="1214121" y="217690"/>
                </a:cubicBezTo>
                <a:cubicBezTo>
                  <a:pt x="1214121" y="201823"/>
                  <a:pt x="1227450" y="188495"/>
                  <a:pt x="1243316" y="188495"/>
                </a:cubicBezTo>
                <a:close/>
                <a:moveTo>
                  <a:pt x="1098612" y="188495"/>
                </a:moveTo>
                <a:cubicBezTo>
                  <a:pt x="1115113" y="188495"/>
                  <a:pt x="1127807" y="201189"/>
                  <a:pt x="1127807" y="217690"/>
                </a:cubicBezTo>
                <a:cubicBezTo>
                  <a:pt x="1127807" y="233556"/>
                  <a:pt x="1114478" y="246885"/>
                  <a:pt x="1098612" y="246885"/>
                </a:cubicBezTo>
                <a:cubicBezTo>
                  <a:pt x="1082745" y="246885"/>
                  <a:pt x="1069417" y="233556"/>
                  <a:pt x="1069417" y="217690"/>
                </a:cubicBezTo>
                <a:cubicBezTo>
                  <a:pt x="1069417" y="201823"/>
                  <a:pt x="1082745" y="188495"/>
                  <a:pt x="1098612" y="188495"/>
                </a:cubicBezTo>
                <a:close/>
                <a:moveTo>
                  <a:pt x="954542" y="188495"/>
                </a:moveTo>
                <a:cubicBezTo>
                  <a:pt x="970408" y="188495"/>
                  <a:pt x="983737" y="201189"/>
                  <a:pt x="983737" y="217690"/>
                </a:cubicBezTo>
                <a:cubicBezTo>
                  <a:pt x="983737" y="233556"/>
                  <a:pt x="970408" y="246885"/>
                  <a:pt x="954542" y="246885"/>
                </a:cubicBezTo>
                <a:cubicBezTo>
                  <a:pt x="938675" y="246885"/>
                  <a:pt x="925347" y="233556"/>
                  <a:pt x="925347" y="217690"/>
                </a:cubicBezTo>
                <a:cubicBezTo>
                  <a:pt x="925347" y="201823"/>
                  <a:pt x="938675" y="188495"/>
                  <a:pt x="954542" y="188495"/>
                </a:cubicBezTo>
                <a:close/>
                <a:moveTo>
                  <a:pt x="665134" y="188495"/>
                </a:moveTo>
                <a:cubicBezTo>
                  <a:pt x="681635" y="188495"/>
                  <a:pt x="694329" y="201189"/>
                  <a:pt x="694329" y="217690"/>
                </a:cubicBezTo>
                <a:cubicBezTo>
                  <a:pt x="694329" y="233556"/>
                  <a:pt x="681000" y="246885"/>
                  <a:pt x="665134" y="246885"/>
                </a:cubicBezTo>
                <a:cubicBezTo>
                  <a:pt x="649267" y="246885"/>
                  <a:pt x="635939" y="233556"/>
                  <a:pt x="635939" y="217690"/>
                </a:cubicBezTo>
                <a:cubicBezTo>
                  <a:pt x="635939" y="201823"/>
                  <a:pt x="649267" y="188495"/>
                  <a:pt x="665134" y="188495"/>
                </a:cubicBezTo>
                <a:close/>
                <a:moveTo>
                  <a:pt x="521063" y="188495"/>
                </a:moveTo>
                <a:cubicBezTo>
                  <a:pt x="536929" y="188495"/>
                  <a:pt x="550258" y="201189"/>
                  <a:pt x="550258" y="217690"/>
                </a:cubicBezTo>
                <a:cubicBezTo>
                  <a:pt x="550258" y="233556"/>
                  <a:pt x="536929" y="246885"/>
                  <a:pt x="521063" y="246885"/>
                </a:cubicBezTo>
                <a:cubicBezTo>
                  <a:pt x="505196" y="246885"/>
                  <a:pt x="491868" y="233556"/>
                  <a:pt x="491868" y="217690"/>
                </a:cubicBezTo>
                <a:cubicBezTo>
                  <a:pt x="491868" y="201823"/>
                  <a:pt x="505196" y="188495"/>
                  <a:pt x="521063" y="188495"/>
                </a:cubicBezTo>
                <a:close/>
                <a:moveTo>
                  <a:pt x="2543754" y="0"/>
                </a:moveTo>
                <a:cubicBezTo>
                  <a:pt x="2559620" y="0"/>
                  <a:pt x="2572949" y="12694"/>
                  <a:pt x="2572949" y="29195"/>
                </a:cubicBezTo>
                <a:cubicBezTo>
                  <a:pt x="2572949" y="45061"/>
                  <a:pt x="2559620" y="58390"/>
                  <a:pt x="2543754" y="58390"/>
                </a:cubicBezTo>
                <a:cubicBezTo>
                  <a:pt x="2527888" y="58390"/>
                  <a:pt x="2514559" y="45061"/>
                  <a:pt x="2514559" y="29195"/>
                </a:cubicBezTo>
                <a:cubicBezTo>
                  <a:pt x="2514559" y="13329"/>
                  <a:pt x="2527888" y="0"/>
                  <a:pt x="2543754" y="0"/>
                </a:cubicBezTo>
                <a:close/>
                <a:moveTo>
                  <a:pt x="2376200" y="0"/>
                </a:moveTo>
                <a:cubicBezTo>
                  <a:pt x="2392703" y="0"/>
                  <a:pt x="2405395" y="12694"/>
                  <a:pt x="2405395" y="29195"/>
                </a:cubicBezTo>
                <a:cubicBezTo>
                  <a:pt x="2405395" y="45061"/>
                  <a:pt x="2392067" y="58390"/>
                  <a:pt x="2376200" y="58390"/>
                </a:cubicBezTo>
                <a:cubicBezTo>
                  <a:pt x="2360334" y="58390"/>
                  <a:pt x="2347005" y="45061"/>
                  <a:pt x="2347005" y="29195"/>
                </a:cubicBezTo>
                <a:cubicBezTo>
                  <a:pt x="2347005" y="13329"/>
                  <a:pt x="2360334" y="0"/>
                  <a:pt x="2376200" y="0"/>
                </a:cubicBezTo>
                <a:close/>
                <a:moveTo>
                  <a:pt x="2060771" y="0"/>
                </a:moveTo>
                <a:cubicBezTo>
                  <a:pt x="2076637" y="0"/>
                  <a:pt x="2089966" y="12694"/>
                  <a:pt x="2089966" y="29195"/>
                </a:cubicBezTo>
                <a:cubicBezTo>
                  <a:pt x="2089966" y="45061"/>
                  <a:pt x="2076637" y="58390"/>
                  <a:pt x="2060771" y="58390"/>
                </a:cubicBezTo>
                <a:cubicBezTo>
                  <a:pt x="2044905" y="58390"/>
                  <a:pt x="2031576" y="45061"/>
                  <a:pt x="2031576" y="29195"/>
                </a:cubicBezTo>
                <a:cubicBezTo>
                  <a:pt x="2031576" y="13329"/>
                  <a:pt x="2044905" y="0"/>
                  <a:pt x="2060771" y="0"/>
                </a:cubicBezTo>
                <a:close/>
                <a:moveTo>
                  <a:pt x="1445776" y="0"/>
                </a:moveTo>
                <a:cubicBezTo>
                  <a:pt x="1461643" y="0"/>
                  <a:pt x="1474971" y="12694"/>
                  <a:pt x="1474971" y="29195"/>
                </a:cubicBezTo>
                <a:cubicBezTo>
                  <a:pt x="1474971" y="45061"/>
                  <a:pt x="1461643" y="58390"/>
                  <a:pt x="1445776" y="58390"/>
                </a:cubicBezTo>
                <a:cubicBezTo>
                  <a:pt x="1429910" y="58390"/>
                  <a:pt x="1416581" y="45061"/>
                  <a:pt x="1416581" y="29195"/>
                </a:cubicBezTo>
                <a:cubicBezTo>
                  <a:pt x="1416581" y="13329"/>
                  <a:pt x="1429910" y="0"/>
                  <a:pt x="1445776" y="0"/>
                </a:cubicBezTo>
                <a:close/>
                <a:moveTo>
                  <a:pt x="1205237" y="0"/>
                </a:moveTo>
                <a:cubicBezTo>
                  <a:pt x="1221104" y="0"/>
                  <a:pt x="1234432" y="12694"/>
                  <a:pt x="1234432" y="29195"/>
                </a:cubicBezTo>
                <a:cubicBezTo>
                  <a:pt x="1234432" y="45061"/>
                  <a:pt x="1221104" y="58390"/>
                  <a:pt x="1205237" y="58390"/>
                </a:cubicBezTo>
                <a:cubicBezTo>
                  <a:pt x="1189370" y="58390"/>
                  <a:pt x="1176042" y="45061"/>
                  <a:pt x="1176042" y="29195"/>
                </a:cubicBezTo>
                <a:cubicBezTo>
                  <a:pt x="1176042" y="13329"/>
                  <a:pt x="1189370" y="0"/>
                  <a:pt x="1205237" y="0"/>
                </a:cubicBezTo>
                <a:close/>
                <a:moveTo>
                  <a:pt x="896787" y="0"/>
                </a:moveTo>
                <a:cubicBezTo>
                  <a:pt x="912653" y="0"/>
                  <a:pt x="925982" y="12694"/>
                  <a:pt x="925982" y="29195"/>
                </a:cubicBezTo>
                <a:cubicBezTo>
                  <a:pt x="925982" y="45061"/>
                  <a:pt x="912653" y="58390"/>
                  <a:pt x="896787" y="58390"/>
                </a:cubicBezTo>
                <a:cubicBezTo>
                  <a:pt x="880920" y="58390"/>
                  <a:pt x="867592" y="45061"/>
                  <a:pt x="867592" y="29195"/>
                </a:cubicBezTo>
                <a:cubicBezTo>
                  <a:pt x="867592" y="13329"/>
                  <a:pt x="880920" y="0"/>
                  <a:pt x="896787" y="0"/>
                </a:cubicBezTo>
                <a:close/>
                <a:moveTo>
                  <a:pt x="752084" y="0"/>
                </a:moveTo>
                <a:cubicBezTo>
                  <a:pt x="767950" y="0"/>
                  <a:pt x="781279" y="12694"/>
                  <a:pt x="781279" y="29195"/>
                </a:cubicBezTo>
                <a:cubicBezTo>
                  <a:pt x="781279" y="45061"/>
                  <a:pt x="767950" y="58390"/>
                  <a:pt x="752084" y="58390"/>
                </a:cubicBezTo>
                <a:cubicBezTo>
                  <a:pt x="736217" y="58390"/>
                  <a:pt x="722889" y="45061"/>
                  <a:pt x="722889" y="29195"/>
                </a:cubicBezTo>
                <a:cubicBezTo>
                  <a:pt x="722889" y="13329"/>
                  <a:pt x="736217" y="0"/>
                  <a:pt x="752084" y="0"/>
                </a:cubicBezTo>
                <a:close/>
                <a:moveTo>
                  <a:pt x="607379" y="0"/>
                </a:moveTo>
                <a:cubicBezTo>
                  <a:pt x="623879" y="0"/>
                  <a:pt x="636573" y="12694"/>
                  <a:pt x="636573" y="29195"/>
                </a:cubicBezTo>
                <a:cubicBezTo>
                  <a:pt x="636573" y="45061"/>
                  <a:pt x="623245" y="58390"/>
                  <a:pt x="607379" y="58390"/>
                </a:cubicBezTo>
                <a:cubicBezTo>
                  <a:pt x="591512" y="58390"/>
                  <a:pt x="578184" y="45061"/>
                  <a:pt x="578184" y="29195"/>
                </a:cubicBezTo>
                <a:cubicBezTo>
                  <a:pt x="578184" y="13329"/>
                  <a:pt x="591512" y="0"/>
                  <a:pt x="607379" y="0"/>
                </a:cubicBezTo>
                <a:close/>
                <a:moveTo>
                  <a:pt x="462674" y="0"/>
                </a:moveTo>
                <a:cubicBezTo>
                  <a:pt x="479175" y="0"/>
                  <a:pt x="491869" y="12694"/>
                  <a:pt x="491869" y="29195"/>
                </a:cubicBezTo>
                <a:cubicBezTo>
                  <a:pt x="491869" y="45061"/>
                  <a:pt x="478540" y="58390"/>
                  <a:pt x="462674" y="58390"/>
                </a:cubicBezTo>
                <a:cubicBezTo>
                  <a:pt x="446807" y="58390"/>
                  <a:pt x="433479" y="45061"/>
                  <a:pt x="433479" y="29195"/>
                </a:cubicBezTo>
                <a:cubicBezTo>
                  <a:pt x="433479" y="13329"/>
                  <a:pt x="446807" y="0"/>
                  <a:pt x="462674" y="0"/>
                </a:cubicBezTo>
                <a:close/>
                <a:moveTo>
                  <a:pt x="173900" y="0"/>
                </a:moveTo>
                <a:cubicBezTo>
                  <a:pt x="189766" y="0"/>
                  <a:pt x="203095" y="12694"/>
                  <a:pt x="203095" y="29195"/>
                </a:cubicBezTo>
                <a:cubicBezTo>
                  <a:pt x="203095" y="45061"/>
                  <a:pt x="189766" y="58390"/>
                  <a:pt x="173900" y="58390"/>
                </a:cubicBezTo>
                <a:cubicBezTo>
                  <a:pt x="158033" y="58390"/>
                  <a:pt x="144705" y="45061"/>
                  <a:pt x="144705" y="29195"/>
                </a:cubicBezTo>
                <a:cubicBezTo>
                  <a:pt x="144705" y="13329"/>
                  <a:pt x="158033" y="0"/>
                  <a:pt x="173900" y="0"/>
                </a:cubicBezTo>
                <a:close/>
                <a:moveTo>
                  <a:pt x="29195" y="0"/>
                </a:moveTo>
                <a:cubicBezTo>
                  <a:pt x="45696" y="0"/>
                  <a:pt x="58390" y="12694"/>
                  <a:pt x="58390" y="29195"/>
                </a:cubicBezTo>
                <a:cubicBezTo>
                  <a:pt x="58390" y="45061"/>
                  <a:pt x="45061" y="58390"/>
                  <a:pt x="29195" y="58390"/>
                </a:cubicBezTo>
                <a:cubicBezTo>
                  <a:pt x="13328" y="58390"/>
                  <a:pt x="0" y="45061"/>
                  <a:pt x="0" y="29195"/>
                </a:cubicBezTo>
                <a:cubicBezTo>
                  <a:pt x="0" y="13329"/>
                  <a:pt x="13328" y="0"/>
                  <a:pt x="29195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4141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407065" y="3559881"/>
            <a:ext cx="546218" cy="1563323"/>
          </a:xfrm>
          <a:prstGeom prst="upArrow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10975502" y="1540378"/>
            <a:ext cx="395802" cy="1132821"/>
          </a:xfrm>
          <a:prstGeom prst="upArrow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11656064" y="4576989"/>
            <a:ext cx="277280" cy="793599"/>
          </a:xfrm>
          <a:prstGeom prst="upArrow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3985452" y="-943427"/>
            <a:ext cx="4221096" cy="4269014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91440" tIns="45720" rIns="91440" bIns="45720" rtlCol="0" anchor="b"/>
          <a:lstStyle/>
          <a:p>
            <a:pPr algn="ctr">
              <a:lnSpc>
                <a:spcPct val="100000"/>
              </a:lnSpc>
            </a:pPr>
            <a:r>
              <a:rPr kumimoji="1" lang="en-US" altLang="zh-CN" sz="13800">
                <a:ln w="19050">
                  <a:solidFill>
                    <a:srgbClr val="000000">
                      <a:alpha val="100000"/>
                    </a:srgbClr>
                  </a:solidFill>
                </a:ln>
                <a:gradFill>
                  <a:gsLst>
                    <a:gs pos="0">
                      <a:srgbClr val="99D232">
                        <a:alpha val="100000"/>
                      </a:srgbClr>
                    </a:gs>
                    <a:gs pos="83000">
                      <a:srgbClr val="99D232">
                        <a:alpha val="0"/>
                      </a:srgbClr>
                    </a:gs>
                  </a:gsLst>
                  <a:lin ang="5400000" scaled="0"/>
                </a:gradFill>
                <a:latin typeface="Source Han Sans CN Regular"/>
                <a:ea typeface="Source Han Sans CN Regular"/>
                <a:cs typeface="Source Han Sans CN Regular"/>
              </a:rPr>
              <a:t>09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2701414" y="2908300"/>
            <a:ext cx="6789173" cy="186556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30000"/>
              </a:lnSpc>
            </a:pPr>
            <a:r>
              <a:rPr kumimoji="1" lang="en-US" altLang="zh-CN" sz="4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Regular"/>
                <a:ea typeface="Source Han Sans CN Regular"/>
                <a:cs typeface="Source Han Sans CN Regular"/>
              </a:rPr>
              <a:t>赋能管理层决策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709946" y="-357229"/>
            <a:ext cx="864854" cy="1551029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857974" y="535182"/>
            <a:ext cx="568799" cy="413406"/>
          </a:xfrm>
          <a:custGeom>
            <a:avLst/>
            <a:gdLst/>
            <a:ahLst/>
            <a:cxnLst/>
            <a:rect l="l" t="t" r="r" b="b"/>
            <a:pathLst>
              <a:path w="537267" h="390488">
                <a:moveTo>
                  <a:pt x="474259" y="272460"/>
                </a:moveTo>
                <a:cubicBezTo>
                  <a:pt x="461854" y="272289"/>
                  <a:pt x="453511" y="275831"/>
                  <a:pt x="449231" y="283086"/>
                </a:cubicBezTo>
                <a:cubicBezTo>
                  <a:pt x="444952" y="290341"/>
                  <a:pt x="442960" y="302334"/>
                  <a:pt x="443255" y="319065"/>
                </a:cubicBezTo>
                <a:cubicBezTo>
                  <a:pt x="442960" y="335947"/>
                  <a:pt x="444952" y="347890"/>
                  <a:pt x="449231" y="354895"/>
                </a:cubicBezTo>
                <a:cubicBezTo>
                  <a:pt x="453511" y="361900"/>
                  <a:pt x="461854" y="365292"/>
                  <a:pt x="474259" y="365071"/>
                </a:cubicBezTo>
                <a:cubicBezTo>
                  <a:pt x="486761" y="365292"/>
                  <a:pt x="495162" y="361900"/>
                  <a:pt x="499462" y="354895"/>
                </a:cubicBezTo>
                <a:cubicBezTo>
                  <a:pt x="503763" y="347890"/>
                  <a:pt x="505763" y="335947"/>
                  <a:pt x="505463" y="319065"/>
                </a:cubicBezTo>
                <a:cubicBezTo>
                  <a:pt x="505763" y="302334"/>
                  <a:pt x="503763" y="290341"/>
                  <a:pt x="499462" y="283086"/>
                </a:cubicBezTo>
                <a:cubicBezTo>
                  <a:pt x="495162" y="275831"/>
                  <a:pt x="486761" y="272289"/>
                  <a:pt x="474259" y="272460"/>
                </a:cubicBezTo>
                <a:close/>
                <a:moveTo>
                  <a:pt x="178984" y="272460"/>
                </a:moveTo>
                <a:cubicBezTo>
                  <a:pt x="166579" y="272289"/>
                  <a:pt x="158236" y="275831"/>
                  <a:pt x="153956" y="283086"/>
                </a:cubicBezTo>
                <a:cubicBezTo>
                  <a:pt x="149677" y="290341"/>
                  <a:pt x="147685" y="302334"/>
                  <a:pt x="147980" y="319065"/>
                </a:cubicBezTo>
                <a:cubicBezTo>
                  <a:pt x="147685" y="335947"/>
                  <a:pt x="149677" y="347890"/>
                  <a:pt x="153956" y="354895"/>
                </a:cubicBezTo>
                <a:cubicBezTo>
                  <a:pt x="158236" y="361900"/>
                  <a:pt x="166579" y="365292"/>
                  <a:pt x="178984" y="365071"/>
                </a:cubicBezTo>
                <a:cubicBezTo>
                  <a:pt x="191486" y="365292"/>
                  <a:pt x="199887" y="361900"/>
                  <a:pt x="204188" y="354895"/>
                </a:cubicBezTo>
                <a:cubicBezTo>
                  <a:pt x="208488" y="347890"/>
                  <a:pt x="210488" y="335947"/>
                  <a:pt x="210188" y="319065"/>
                </a:cubicBezTo>
                <a:cubicBezTo>
                  <a:pt x="210488" y="302334"/>
                  <a:pt x="208488" y="290341"/>
                  <a:pt x="204188" y="283086"/>
                </a:cubicBezTo>
                <a:cubicBezTo>
                  <a:pt x="199887" y="275831"/>
                  <a:pt x="191486" y="272289"/>
                  <a:pt x="178984" y="272460"/>
                </a:cubicBezTo>
                <a:close/>
                <a:moveTo>
                  <a:pt x="15002" y="249657"/>
                </a:moveTo>
                <a:lnTo>
                  <a:pt x="45406" y="249657"/>
                </a:lnTo>
                <a:lnTo>
                  <a:pt x="45406" y="362071"/>
                </a:lnTo>
                <a:lnTo>
                  <a:pt x="100613" y="362071"/>
                </a:lnTo>
                <a:lnTo>
                  <a:pt x="100613" y="388474"/>
                </a:lnTo>
                <a:lnTo>
                  <a:pt x="15002" y="388474"/>
                </a:lnTo>
                <a:close/>
                <a:moveTo>
                  <a:pt x="474259" y="247656"/>
                </a:moveTo>
                <a:cubicBezTo>
                  <a:pt x="487883" y="247490"/>
                  <a:pt x="499374" y="249468"/>
                  <a:pt x="508730" y="253591"/>
                </a:cubicBezTo>
                <a:cubicBezTo>
                  <a:pt x="518087" y="257713"/>
                  <a:pt x="525177" y="264981"/>
                  <a:pt x="530000" y="275393"/>
                </a:cubicBezTo>
                <a:cubicBezTo>
                  <a:pt x="534822" y="285806"/>
                  <a:pt x="537245" y="300363"/>
                  <a:pt x="537267" y="319065"/>
                </a:cubicBezTo>
                <a:cubicBezTo>
                  <a:pt x="537245" y="337768"/>
                  <a:pt x="534822" y="352325"/>
                  <a:pt x="530000" y="362737"/>
                </a:cubicBezTo>
                <a:cubicBezTo>
                  <a:pt x="525177" y="373150"/>
                  <a:pt x="518087" y="380417"/>
                  <a:pt x="508730" y="384540"/>
                </a:cubicBezTo>
                <a:cubicBezTo>
                  <a:pt x="499374" y="388663"/>
                  <a:pt x="487883" y="390641"/>
                  <a:pt x="474259" y="390474"/>
                </a:cubicBezTo>
                <a:cubicBezTo>
                  <a:pt x="460824" y="390641"/>
                  <a:pt x="449423" y="388663"/>
                  <a:pt x="440055" y="384540"/>
                </a:cubicBezTo>
                <a:cubicBezTo>
                  <a:pt x="430687" y="380417"/>
                  <a:pt x="423553" y="373150"/>
                  <a:pt x="418652" y="362737"/>
                </a:cubicBezTo>
                <a:cubicBezTo>
                  <a:pt x="413752" y="352325"/>
                  <a:pt x="411285" y="337768"/>
                  <a:pt x="411251" y="319065"/>
                </a:cubicBezTo>
                <a:cubicBezTo>
                  <a:pt x="411285" y="300363"/>
                  <a:pt x="413752" y="285806"/>
                  <a:pt x="418652" y="275393"/>
                </a:cubicBezTo>
                <a:cubicBezTo>
                  <a:pt x="423553" y="264981"/>
                  <a:pt x="430687" y="257713"/>
                  <a:pt x="440055" y="253591"/>
                </a:cubicBezTo>
                <a:cubicBezTo>
                  <a:pt x="449423" y="249468"/>
                  <a:pt x="460824" y="247490"/>
                  <a:pt x="474259" y="247656"/>
                </a:cubicBezTo>
                <a:close/>
                <a:moveTo>
                  <a:pt x="337785" y="247656"/>
                </a:moveTo>
                <a:cubicBezTo>
                  <a:pt x="344682" y="247665"/>
                  <a:pt x="351541" y="248098"/>
                  <a:pt x="358363" y="248957"/>
                </a:cubicBezTo>
                <a:cubicBezTo>
                  <a:pt x="365184" y="249815"/>
                  <a:pt x="370793" y="251049"/>
                  <a:pt x="375190" y="252657"/>
                </a:cubicBezTo>
                <a:lnTo>
                  <a:pt x="375190" y="279260"/>
                </a:lnTo>
                <a:cubicBezTo>
                  <a:pt x="369931" y="277364"/>
                  <a:pt x="364297" y="275956"/>
                  <a:pt x="358288" y="275035"/>
                </a:cubicBezTo>
                <a:cubicBezTo>
                  <a:pt x="352279" y="274114"/>
                  <a:pt x="346245" y="273656"/>
                  <a:pt x="340185" y="273660"/>
                </a:cubicBezTo>
                <a:cubicBezTo>
                  <a:pt x="326938" y="273351"/>
                  <a:pt x="317178" y="276518"/>
                  <a:pt x="310907" y="283161"/>
                </a:cubicBezTo>
                <a:cubicBezTo>
                  <a:pt x="304635" y="289803"/>
                  <a:pt x="301526" y="301772"/>
                  <a:pt x="301581" y="319065"/>
                </a:cubicBezTo>
                <a:cubicBezTo>
                  <a:pt x="301536" y="331218"/>
                  <a:pt x="302736" y="340629"/>
                  <a:pt x="305181" y="347299"/>
                </a:cubicBezTo>
                <a:cubicBezTo>
                  <a:pt x="307626" y="353969"/>
                  <a:pt x="311582" y="358594"/>
                  <a:pt x="317049" y="361174"/>
                </a:cubicBezTo>
                <a:cubicBezTo>
                  <a:pt x="322517" y="363755"/>
                  <a:pt x="329762" y="364987"/>
                  <a:pt x="338785" y="364871"/>
                </a:cubicBezTo>
                <a:cubicBezTo>
                  <a:pt x="341565" y="364884"/>
                  <a:pt x="344157" y="364809"/>
                  <a:pt x="346561" y="364646"/>
                </a:cubicBezTo>
                <a:cubicBezTo>
                  <a:pt x="348966" y="364484"/>
                  <a:pt x="351308" y="364159"/>
                  <a:pt x="353587" y="363671"/>
                </a:cubicBezTo>
                <a:lnTo>
                  <a:pt x="353587" y="333667"/>
                </a:lnTo>
                <a:lnTo>
                  <a:pt x="329984" y="333667"/>
                </a:lnTo>
                <a:lnTo>
                  <a:pt x="329984" y="308264"/>
                </a:lnTo>
                <a:lnTo>
                  <a:pt x="381791" y="308264"/>
                </a:lnTo>
                <a:lnTo>
                  <a:pt x="381791" y="384274"/>
                </a:lnTo>
                <a:cubicBezTo>
                  <a:pt x="376452" y="386020"/>
                  <a:pt x="369827" y="387478"/>
                  <a:pt x="361913" y="388649"/>
                </a:cubicBezTo>
                <a:cubicBezTo>
                  <a:pt x="354000" y="389820"/>
                  <a:pt x="345624" y="390428"/>
                  <a:pt x="336785" y="390474"/>
                </a:cubicBezTo>
                <a:cubicBezTo>
                  <a:pt x="322528" y="390671"/>
                  <a:pt x="310304" y="388811"/>
                  <a:pt x="300114" y="384896"/>
                </a:cubicBezTo>
                <a:cubicBezTo>
                  <a:pt x="289924" y="380981"/>
                  <a:pt x="282100" y="373831"/>
                  <a:pt x="276644" y="363449"/>
                </a:cubicBezTo>
                <a:cubicBezTo>
                  <a:pt x="271188" y="353066"/>
                  <a:pt x="268432" y="338271"/>
                  <a:pt x="268376" y="319065"/>
                </a:cubicBezTo>
                <a:cubicBezTo>
                  <a:pt x="268437" y="301308"/>
                  <a:pt x="271250" y="287195"/>
                  <a:pt x="276815" y="276727"/>
                </a:cubicBezTo>
                <a:cubicBezTo>
                  <a:pt x="282379" y="266259"/>
                  <a:pt x="290334" y="258769"/>
                  <a:pt x="300677" y="254257"/>
                </a:cubicBezTo>
                <a:cubicBezTo>
                  <a:pt x="311020" y="249746"/>
                  <a:pt x="323390" y="247545"/>
                  <a:pt x="337785" y="247656"/>
                </a:cubicBezTo>
                <a:close/>
                <a:moveTo>
                  <a:pt x="178984" y="247656"/>
                </a:moveTo>
                <a:cubicBezTo>
                  <a:pt x="192608" y="247490"/>
                  <a:pt x="204099" y="249468"/>
                  <a:pt x="213455" y="253591"/>
                </a:cubicBezTo>
                <a:cubicBezTo>
                  <a:pt x="222812" y="257713"/>
                  <a:pt x="229902" y="264981"/>
                  <a:pt x="234725" y="275393"/>
                </a:cubicBezTo>
                <a:cubicBezTo>
                  <a:pt x="239547" y="285806"/>
                  <a:pt x="241970" y="300363"/>
                  <a:pt x="241992" y="319065"/>
                </a:cubicBezTo>
                <a:cubicBezTo>
                  <a:pt x="241970" y="337768"/>
                  <a:pt x="239547" y="352325"/>
                  <a:pt x="234725" y="362737"/>
                </a:cubicBezTo>
                <a:cubicBezTo>
                  <a:pt x="229902" y="373150"/>
                  <a:pt x="222812" y="380417"/>
                  <a:pt x="213455" y="384540"/>
                </a:cubicBezTo>
                <a:cubicBezTo>
                  <a:pt x="204099" y="388663"/>
                  <a:pt x="192608" y="390641"/>
                  <a:pt x="178984" y="390474"/>
                </a:cubicBezTo>
                <a:cubicBezTo>
                  <a:pt x="165549" y="390641"/>
                  <a:pt x="154148" y="388663"/>
                  <a:pt x="144780" y="384540"/>
                </a:cubicBezTo>
                <a:cubicBezTo>
                  <a:pt x="135412" y="380417"/>
                  <a:pt x="128278" y="373150"/>
                  <a:pt x="123377" y="362737"/>
                </a:cubicBezTo>
                <a:cubicBezTo>
                  <a:pt x="118477" y="352325"/>
                  <a:pt x="116010" y="337768"/>
                  <a:pt x="115976" y="319065"/>
                </a:cubicBezTo>
                <a:cubicBezTo>
                  <a:pt x="116010" y="300363"/>
                  <a:pt x="118477" y="285806"/>
                  <a:pt x="123377" y="275393"/>
                </a:cubicBezTo>
                <a:cubicBezTo>
                  <a:pt x="128278" y="264981"/>
                  <a:pt x="135412" y="257713"/>
                  <a:pt x="144780" y="253591"/>
                </a:cubicBezTo>
                <a:cubicBezTo>
                  <a:pt x="154148" y="249468"/>
                  <a:pt x="165549" y="247490"/>
                  <a:pt x="178984" y="247656"/>
                </a:cubicBezTo>
                <a:close/>
                <a:moveTo>
                  <a:pt x="421729" y="13608"/>
                </a:moveTo>
                <a:lnTo>
                  <a:pt x="421729" y="71215"/>
                </a:lnTo>
                <a:lnTo>
                  <a:pt x="438931" y="71215"/>
                </a:lnTo>
                <a:cubicBezTo>
                  <a:pt x="449042" y="71205"/>
                  <a:pt x="456957" y="70514"/>
                  <a:pt x="462675" y="69141"/>
                </a:cubicBezTo>
                <a:cubicBezTo>
                  <a:pt x="468393" y="67768"/>
                  <a:pt x="472455" y="64973"/>
                  <a:pt x="474862" y="60755"/>
                </a:cubicBezTo>
                <a:cubicBezTo>
                  <a:pt x="477268" y="56537"/>
                  <a:pt x="478560" y="50156"/>
                  <a:pt x="478736" y="41612"/>
                </a:cubicBezTo>
                <a:cubicBezTo>
                  <a:pt x="478678" y="30406"/>
                  <a:pt x="475694" y="22913"/>
                  <a:pt x="469785" y="19134"/>
                </a:cubicBezTo>
                <a:cubicBezTo>
                  <a:pt x="463876" y="15354"/>
                  <a:pt x="453591" y="13512"/>
                  <a:pt x="438931" y="13608"/>
                </a:cubicBezTo>
                <a:close/>
                <a:moveTo>
                  <a:pt x="186909" y="11608"/>
                </a:moveTo>
                <a:cubicBezTo>
                  <a:pt x="175218" y="11787"/>
                  <a:pt x="166130" y="13829"/>
                  <a:pt x="159646" y="17735"/>
                </a:cubicBezTo>
                <a:cubicBezTo>
                  <a:pt x="153163" y="21640"/>
                  <a:pt x="148624" y="27935"/>
                  <a:pt x="146030" y="36618"/>
                </a:cubicBezTo>
                <a:cubicBezTo>
                  <a:pt x="143436" y="45302"/>
                  <a:pt x="142127" y="56901"/>
                  <a:pt x="142104" y="71415"/>
                </a:cubicBezTo>
                <a:cubicBezTo>
                  <a:pt x="141770" y="93160"/>
                  <a:pt x="144837" y="108628"/>
                  <a:pt x="151305" y="117821"/>
                </a:cubicBezTo>
                <a:cubicBezTo>
                  <a:pt x="157772" y="127014"/>
                  <a:pt x="169640" y="131481"/>
                  <a:pt x="186909" y="131223"/>
                </a:cubicBezTo>
                <a:cubicBezTo>
                  <a:pt x="198601" y="131059"/>
                  <a:pt x="207688" y="129076"/>
                  <a:pt x="214172" y="125274"/>
                </a:cubicBezTo>
                <a:cubicBezTo>
                  <a:pt x="220655" y="121472"/>
                  <a:pt x="225194" y="115237"/>
                  <a:pt x="227788" y="106568"/>
                </a:cubicBezTo>
                <a:cubicBezTo>
                  <a:pt x="230382" y="97899"/>
                  <a:pt x="231691" y="86181"/>
                  <a:pt x="231715" y="71415"/>
                </a:cubicBezTo>
                <a:cubicBezTo>
                  <a:pt x="231691" y="56835"/>
                  <a:pt x="230382" y="45191"/>
                  <a:pt x="227788" y="36485"/>
                </a:cubicBezTo>
                <a:cubicBezTo>
                  <a:pt x="225194" y="27779"/>
                  <a:pt x="220655" y="21484"/>
                  <a:pt x="214172" y="17601"/>
                </a:cubicBezTo>
                <a:cubicBezTo>
                  <a:pt x="207688" y="13718"/>
                  <a:pt x="198601" y="11720"/>
                  <a:pt x="186909" y="11608"/>
                </a:cubicBezTo>
                <a:close/>
                <a:moveTo>
                  <a:pt x="408527" y="2007"/>
                </a:moveTo>
                <a:lnTo>
                  <a:pt x="439131" y="2007"/>
                </a:lnTo>
                <a:cubicBezTo>
                  <a:pt x="452492" y="2051"/>
                  <a:pt x="462997" y="3251"/>
                  <a:pt x="470646" y="5607"/>
                </a:cubicBezTo>
                <a:cubicBezTo>
                  <a:pt x="478295" y="7963"/>
                  <a:pt x="483733" y="12008"/>
                  <a:pt x="486959" y="17742"/>
                </a:cubicBezTo>
                <a:cubicBezTo>
                  <a:pt x="490186" y="23476"/>
                  <a:pt x="491845" y="31433"/>
                  <a:pt x="491938" y="41612"/>
                </a:cubicBezTo>
                <a:cubicBezTo>
                  <a:pt x="492009" y="53596"/>
                  <a:pt x="489717" y="62681"/>
                  <a:pt x="485062" y="68865"/>
                </a:cubicBezTo>
                <a:cubicBezTo>
                  <a:pt x="480407" y="75049"/>
                  <a:pt x="472964" y="79033"/>
                  <a:pt x="462734" y="80817"/>
                </a:cubicBezTo>
                <a:lnTo>
                  <a:pt x="505139" y="140824"/>
                </a:lnTo>
                <a:lnTo>
                  <a:pt x="489337" y="140824"/>
                </a:lnTo>
                <a:lnTo>
                  <a:pt x="449132" y="82417"/>
                </a:lnTo>
                <a:cubicBezTo>
                  <a:pt x="448224" y="82513"/>
                  <a:pt x="446990" y="82571"/>
                  <a:pt x="445432" y="82592"/>
                </a:cubicBezTo>
                <a:cubicBezTo>
                  <a:pt x="443873" y="82613"/>
                  <a:pt x="442040" y="82621"/>
                  <a:pt x="439931" y="82617"/>
                </a:cubicBezTo>
                <a:lnTo>
                  <a:pt x="421729" y="82617"/>
                </a:lnTo>
                <a:lnTo>
                  <a:pt x="421729" y="140824"/>
                </a:lnTo>
                <a:lnTo>
                  <a:pt x="408527" y="140824"/>
                </a:lnTo>
                <a:close/>
                <a:moveTo>
                  <a:pt x="274377" y="2007"/>
                </a:moveTo>
                <a:lnTo>
                  <a:pt x="287579" y="2007"/>
                </a:lnTo>
                <a:lnTo>
                  <a:pt x="287579" y="92218"/>
                </a:lnTo>
                <a:cubicBezTo>
                  <a:pt x="287408" y="106961"/>
                  <a:pt x="290150" y="117179"/>
                  <a:pt x="295805" y="122872"/>
                </a:cubicBezTo>
                <a:cubicBezTo>
                  <a:pt x="301460" y="128564"/>
                  <a:pt x="311053" y="131281"/>
                  <a:pt x="324583" y="131023"/>
                </a:cubicBezTo>
                <a:cubicBezTo>
                  <a:pt x="338752" y="131281"/>
                  <a:pt x="348620" y="128564"/>
                  <a:pt x="354187" y="122872"/>
                </a:cubicBezTo>
                <a:cubicBezTo>
                  <a:pt x="359755" y="117179"/>
                  <a:pt x="362422" y="106961"/>
                  <a:pt x="362188" y="92218"/>
                </a:cubicBezTo>
                <a:lnTo>
                  <a:pt x="362188" y="2007"/>
                </a:lnTo>
                <a:lnTo>
                  <a:pt x="375190" y="2007"/>
                </a:lnTo>
                <a:lnTo>
                  <a:pt x="375190" y="96218"/>
                </a:lnTo>
                <a:cubicBezTo>
                  <a:pt x="375223" y="112512"/>
                  <a:pt x="371056" y="124380"/>
                  <a:pt x="362688" y="131823"/>
                </a:cubicBezTo>
                <a:cubicBezTo>
                  <a:pt x="354321" y="139266"/>
                  <a:pt x="341552" y="142933"/>
                  <a:pt x="324383" y="142824"/>
                </a:cubicBezTo>
                <a:cubicBezTo>
                  <a:pt x="307248" y="142970"/>
                  <a:pt x="294613" y="139378"/>
                  <a:pt x="286479" y="132048"/>
                </a:cubicBezTo>
                <a:cubicBezTo>
                  <a:pt x="278344" y="124718"/>
                  <a:pt x="274311" y="112775"/>
                  <a:pt x="274377" y="96218"/>
                </a:cubicBezTo>
                <a:close/>
                <a:moveTo>
                  <a:pt x="0" y="2007"/>
                </a:moveTo>
                <a:lnTo>
                  <a:pt x="15202" y="2007"/>
                </a:lnTo>
                <a:lnTo>
                  <a:pt x="55207" y="67215"/>
                </a:lnTo>
                <a:lnTo>
                  <a:pt x="56407" y="67215"/>
                </a:lnTo>
                <a:lnTo>
                  <a:pt x="95812" y="2007"/>
                </a:lnTo>
                <a:lnTo>
                  <a:pt x="110614" y="2007"/>
                </a:lnTo>
                <a:lnTo>
                  <a:pt x="61808" y="79416"/>
                </a:lnTo>
                <a:lnTo>
                  <a:pt x="61808" y="140824"/>
                </a:lnTo>
                <a:lnTo>
                  <a:pt x="48406" y="140824"/>
                </a:lnTo>
                <a:lnTo>
                  <a:pt x="48406" y="79616"/>
                </a:lnTo>
                <a:close/>
                <a:moveTo>
                  <a:pt x="186909" y="6"/>
                </a:moveTo>
                <a:cubicBezTo>
                  <a:pt x="200290" y="-123"/>
                  <a:pt x="211311" y="2003"/>
                  <a:pt x="219972" y="6385"/>
                </a:cubicBezTo>
                <a:cubicBezTo>
                  <a:pt x="228634" y="10767"/>
                  <a:pt x="235062" y="18183"/>
                  <a:pt x="239256" y="28632"/>
                </a:cubicBezTo>
                <a:cubicBezTo>
                  <a:pt x="243451" y="39082"/>
                  <a:pt x="245537" y="53343"/>
                  <a:pt x="245516" y="71415"/>
                </a:cubicBezTo>
                <a:cubicBezTo>
                  <a:pt x="245537" y="89488"/>
                  <a:pt x="243451" y="103749"/>
                  <a:pt x="239256" y="114198"/>
                </a:cubicBezTo>
                <a:cubicBezTo>
                  <a:pt x="235062" y="124648"/>
                  <a:pt x="228634" y="132064"/>
                  <a:pt x="219972" y="136446"/>
                </a:cubicBezTo>
                <a:cubicBezTo>
                  <a:pt x="211311" y="140828"/>
                  <a:pt x="200290" y="142954"/>
                  <a:pt x="186909" y="142824"/>
                </a:cubicBezTo>
                <a:cubicBezTo>
                  <a:pt x="173284" y="142776"/>
                  <a:pt x="162174" y="140605"/>
                  <a:pt x="153579" y="136312"/>
                </a:cubicBezTo>
                <a:cubicBezTo>
                  <a:pt x="144984" y="132019"/>
                  <a:pt x="138645" y="124692"/>
                  <a:pt x="134562" y="114332"/>
                </a:cubicBezTo>
                <a:cubicBezTo>
                  <a:pt x="130479" y="103971"/>
                  <a:pt x="128392" y="89666"/>
                  <a:pt x="128302" y="71415"/>
                </a:cubicBezTo>
                <a:cubicBezTo>
                  <a:pt x="128273" y="53343"/>
                  <a:pt x="130330" y="39082"/>
                  <a:pt x="134473" y="28632"/>
                </a:cubicBezTo>
                <a:cubicBezTo>
                  <a:pt x="138615" y="18183"/>
                  <a:pt x="145014" y="10767"/>
                  <a:pt x="153668" y="6385"/>
                </a:cubicBezTo>
                <a:cubicBezTo>
                  <a:pt x="162322" y="2003"/>
                  <a:pt x="173402" y="-123"/>
                  <a:pt x="186909" y="6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cap="sq">
            <a:noFill/>
          </a:ln>
          <a:effectLst/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rcRect l="11330" t="6922" r="11330" b="15455"/>
          <a:stretch>
            <a:fillRect/>
          </a:stretch>
        </p:blipFill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6832879"/>
              <a:gd name="connsiteX1" fmla="*/ 12192000 w 12192000"/>
              <a:gd name="connsiteY1" fmla="*/ 0 h 6832879"/>
              <a:gd name="connsiteX2" fmla="*/ 12192000 w 12192000"/>
              <a:gd name="connsiteY2" fmla="*/ 6832879 h 6832879"/>
              <a:gd name="connsiteX3" fmla="*/ 0 w 12192000"/>
              <a:gd name="connsiteY3" fmla="*/ 6832879 h 6832879"/>
            </a:gdLst>
            <a:ahLst/>
            <a:cxnLst/>
            <a:rect l="l" t="t" r="r" b="b"/>
            <a:pathLst>
              <a:path w="12192000" h="6832879">
                <a:moveTo>
                  <a:pt x="0" y="0"/>
                </a:moveTo>
                <a:lnTo>
                  <a:pt x="12192000" y="0"/>
                </a:lnTo>
                <a:lnTo>
                  <a:pt x="12192000" y="6832879"/>
                </a:lnTo>
                <a:lnTo>
                  <a:pt x="0" y="683287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252753" y="221343"/>
            <a:ext cx="11686495" cy="6415314"/>
          </a:xfrm>
          <a:prstGeom prst="roundRect">
            <a:avLst>
              <a:gd name="adj" fmla="val 3741"/>
            </a:avLst>
          </a:prstGeom>
          <a:gradFill>
            <a:gsLst>
              <a:gs pos="0">
                <a:schemeClr val="bg1"/>
              </a:gs>
              <a:gs pos="100000">
                <a:schemeClr val="accent1">
                  <a:lumMod val="10000"/>
                  <a:lumOff val="90000"/>
                  <a:alpha val="90000"/>
                </a:schemeClr>
              </a:gs>
            </a:gsLst>
            <a:lin ang="5400000" scaled="0"/>
          </a:gradFill>
          <a:ln w="25400" cap="sq">
            <a:noFill/>
            <a:miter/>
          </a:ln>
          <a:effectLst>
            <a:outerShdw blurRad="127000" algn="ctr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11379200" y="6045200"/>
            <a:ext cx="812800" cy="812800"/>
          </a:xfrm>
          <a:prstGeom prst="rect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flipH="1">
            <a:off x="11579576" y="6245577"/>
            <a:ext cx="412049" cy="412047"/>
          </a:xfrm>
          <a:prstGeom prst="star5">
            <a:avLst/>
          </a:prstGeom>
          <a:solidFill>
            <a:schemeClr val="bg1"/>
          </a:solidFill>
          <a:ln w="254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-707423" y="5166581"/>
            <a:ext cx="13594146" cy="45719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1497104" y="5130800"/>
            <a:ext cx="127000" cy="127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4512133" y="5130800"/>
            <a:ext cx="127000" cy="127000"/>
          </a:xfrm>
          <a:prstGeom prst="ellipse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7527162" y="5130800"/>
            <a:ext cx="127000" cy="127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10542191" y="5130800"/>
            <a:ext cx="127000" cy="127000"/>
          </a:xfrm>
          <a:prstGeom prst="ellipse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660400" y="4826635"/>
            <a:ext cx="3961118" cy="4914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4469650" y="4480560"/>
            <a:ext cx="3961118" cy="49140"/>
          </a:xfrm>
          <a:prstGeom prst="rect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8278900" y="4134485"/>
            <a:ext cx="3961118" cy="4914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660400" y="3296868"/>
            <a:ext cx="3240000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0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快速获取核心洞察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660400" y="3606800"/>
            <a:ext cx="3240000" cy="10414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将管理者从繁琐的数据解读中解放出来，快速获取核心洞察。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8278900" y="2623966"/>
            <a:ext cx="3240000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0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前瞻性管理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8278900" y="2939940"/>
            <a:ext cx="3240000" cy="10414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通过趋势预测和风险预警，实现从“事后补救”向“事前预防”转变。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4469650" y="2960318"/>
            <a:ext cx="3240000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0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提升决策质量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4469650" y="3270250"/>
            <a:ext cx="3240000" cy="10414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基于数据分析和AI建议，做出更快速、更精准的决策。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660400" y="2692400"/>
            <a:ext cx="3240000" cy="584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00000"/>
              </a:lnSpc>
            </a:pPr>
            <a:r>
              <a:rPr kumimoji="1" lang="en-US" altLang="zh-CN" sz="3600">
                <a:ln w="12700">
                  <a:noFill/>
                </a:ln>
                <a:solidFill>
                  <a:srgbClr val="276005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01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4469650" y="2324100"/>
            <a:ext cx="3240000" cy="584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00000"/>
              </a:lnSpc>
            </a:pPr>
            <a:r>
              <a:rPr kumimoji="1" lang="en-US" altLang="zh-CN" sz="3600">
                <a:ln w="12700">
                  <a:noFill/>
                </a:ln>
                <a:solidFill>
                  <a:srgbClr val="99D232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02</a:t>
            </a: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>
            <a:off x="8278900" y="2006600"/>
            <a:ext cx="3240000" cy="584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00000"/>
              </a:lnSpc>
            </a:pPr>
            <a:r>
              <a:rPr kumimoji="1" lang="en-US" altLang="zh-CN" sz="3600">
                <a:ln w="12700">
                  <a:noFill/>
                </a:ln>
                <a:solidFill>
                  <a:srgbClr val="276005">
                    <a:alpha val="100000"/>
                  </a:srgbClr>
                </a:solidFill>
                <a:latin typeface="OPPOSans H" panose="00020600040101010101" charset="-122"/>
                <a:ea typeface="OPPOSans H" panose="00020600040101010101" charset="-122"/>
                <a:cs typeface="OPPOSans H" panose="00020600040101010101" charset="-122"/>
              </a:rPr>
              <a:t>03</a:t>
            </a: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>
            <a:off x="924761" y="470193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加速洞察发现</a:t>
            </a:r>
            <a:endParaRPr kumimoji="1"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504217" y="534464"/>
            <a:ext cx="312365" cy="312365"/>
            <a:chOff x="504217" y="534464"/>
            <a:chExt cx="312365" cy="312365"/>
          </a:xfrm>
        </p:grpSpPr>
        <p:sp>
          <p:nvSpPr>
            <p:cNvPr id="25" name="标题 1"/>
            <p:cNvSpPr txBox="1"/>
            <p:nvPr/>
          </p:nvSpPr>
          <p:spPr>
            <a:xfrm>
              <a:off x="504217" y="534464"/>
              <a:ext cx="312365" cy="312365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26" name="标题 1"/>
            <p:cNvSpPr txBox="1"/>
            <p:nvPr/>
          </p:nvSpPr>
          <p:spPr>
            <a:xfrm>
              <a:off x="533681" y="563928"/>
              <a:ext cx="253437" cy="253437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bg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rcRect l="11330" t="6922" r="11330" b="15455"/>
          <a:stretch>
            <a:fillRect/>
          </a:stretch>
        </p:blipFill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6832879"/>
              <a:gd name="connsiteX1" fmla="*/ 12192000 w 12192000"/>
              <a:gd name="connsiteY1" fmla="*/ 0 h 6832879"/>
              <a:gd name="connsiteX2" fmla="*/ 12192000 w 12192000"/>
              <a:gd name="connsiteY2" fmla="*/ 6832879 h 6832879"/>
              <a:gd name="connsiteX3" fmla="*/ 0 w 12192000"/>
              <a:gd name="connsiteY3" fmla="*/ 6832879 h 6832879"/>
            </a:gdLst>
            <a:ahLst/>
            <a:cxnLst/>
            <a:rect l="l" t="t" r="r" b="b"/>
            <a:pathLst>
              <a:path w="12192000" h="6832879">
                <a:moveTo>
                  <a:pt x="0" y="0"/>
                </a:moveTo>
                <a:lnTo>
                  <a:pt x="12192000" y="0"/>
                </a:lnTo>
                <a:lnTo>
                  <a:pt x="12192000" y="6832879"/>
                </a:lnTo>
                <a:lnTo>
                  <a:pt x="0" y="683287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252753" y="221343"/>
            <a:ext cx="11686495" cy="6415314"/>
          </a:xfrm>
          <a:prstGeom prst="roundRect">
            <a:avLst>
              <a:gd name="adj" fmla="val 3741"/>
            </a:avLst>
          </a:prstGeom>
          <a:gradFill>
            <a:gsLst>
              <a:gs pos="0">
                <a:schemeClr val="bg1"/>
              </a:gs>
              <a:gs pos="100000">
                <a:schemeClr val="accent1">
                  <a:lumMod val="10000"/>
                  <a:lumOff val="90000"/>
                  <a:alpha val="90000"/>
                </a:schemeClr>
              </a:gs>
            </a:gsLst>
            <a:lin ang="5400000" scaled="0"/>
          </a:gradFill>
          <a:ln w="25400" cap="sq">
            <a:noFill/>
            <a:miter/>
          </a:ln>
          <a:effectLst>
            <a:outerShdw blurRad="127000" algn="ctr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11379200" y="6045200"/>
            <a:ext cx="812800" cy="812800"/>
          </a:xfrm>
          <a:prstGeom prst="rect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flipH="1">
            <a:off x="11579576" y="6245577"/>
            <a:ext cx="412049" cy="412047"/>
          </a:xfrm>
          <a:prstGeom prst="star5">
            <a:avLst/>
          </a:prstGeom>
          <a:solidFill>
            <a:schemeClr val="bg1"/>
          </a:solidFill>
          <a:ln w="254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3312914" y="1715494"/>
            <a:ext cx="8220273" cy="3959922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2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10800000">
            <a:off x="2016980" y="3658072"/>
            <a:ext cx="2496107" cy="2151819"/>
          </a:xfrm>
          <a:prstGeom prst="triangle">
            <a:avLst/>
          </a:prstGeom>
          <a:solidFill>
            <a:schemeClr val="accent1">
              <a:lumMod val="7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10800000" flipV="1">
            <a:off x="3370847" y="3686288"/>
            <a:ext cx="2496107" cy="2151819"/>
          </a:xfrm>
          <a:prstGeom prst="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10800000" flipV="1">
            <a:off x="660400" y="3686288"/>
            <a:ext cx="2496107" cy="2151819"/>
          </a:xfrm>
          <a:prstGeom prst="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10800000" flipV="1">
            <a:off x="2016980" y="1391367"/>
            <a:ext cx="2496107" cy="2151819"/>
          </a:xfrm>
          <a:prstGeom prst="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flipV="1">
            <a:off x="4004602" y="1975820"/>
            <a:ext cx="590258" cy="508844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flipV="1">
            <a:off x="4143324" y="2059848"/>
            <a:ext cx="312814" cy="269668"/>
          </a:xfrm>
          <a:prstGeom prst="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4767923" y="2458732"/>
            <a:ext cx="5432954" cy="12737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AI系统能够轻松应对门店数量增长，提供一致的服务水平。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4767923" y="1651740"/>
            <a:ext cx="5432954" cy="69942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76005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可扩展性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flipV="1">
            <a:off x="5167050" y="4056572"/>
            <a:ext cx="590258" cy="508844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flipV="1">
            <a:off x="5305772" y="4140600"/>
            <a:ext cx="312814" cy="269668"/>
          </a:xfrm>
          <a:prstGeom prst="triangle">
            <a:avLst/>
          </a:prstGeom>
          <a:solidFill>
            <a:schemeClr val="accent1">
              <a:lumMod val="7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5930371" y="4539484"/>
            <a:ext cx="5432954" cy="12737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智能化工具应用有助于维持或提升管理效率，支撑更大规模的连锁体系。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5930371" y="3732492"/>
            <a:ext cx="5432954" cy="69942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1D4804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降低管理复杂度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10800000" flipV="1">
            <a:off x="1647544" y="1600738"/>
            <a:ext cx="738870" cy="636962"/>
          </a:xfrm>
          <a:prstGeom prst="triangl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10800000" flipV="1">
            <a:off x="571643" y="2880839"/>
            <a:ext cx="1159770" cy="999806"/>
          </a:xfrm>
          <a:prstGeom prst="triangl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75000"/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2988442" y="2464344"/>
            <a:ext cx="553182" cy="521384"/>
          </a:xfrm>
          <a:custGeom>
            <a:avLst/>
            <a:gdLst>
              <a:gd name="connsiteX0" fmla="*/ 565749 w 763907"/>
              <a:gd name="connsiteY0" fmla="*/ 529546 h 720000"/>
              <a:gd name="connsiteX1" fmla="*/ 585849 w 763907"/>
              <a:gd name="connsiteY1" fmla="*/ 537865 h 720000"/>
              <a:gd name="connsiteX2" fmla="*/ 698960 w 763907"/>
              <a:gd name="connsiteY2" fmla="*/ 650977 h 720000"/>
              <a:gd name="connsiteX3" fmla="*/ 698960 w 763907"/>
              <a:gd name="connsiteY3" fmla="*/ 691178 h 720000"/>
              <a:gd name="connsiteX4" fmla="*/ 678860 w 763907"/>
              <a:gd name="connsiteY4" fmla="*/ 699521 h 720000"/>
              <a:gd name="connsiteX5" fmla="*/ 658760 w 763907"/>
              <a:gd name="connsiteY5" fmla="*/ 691178 h 720000"/>
              <a:gd name="connsiteX6" fmla="*/ 545648 w 763907"/>
              <a:gd name="connsiteY6" fmla="*/ 578066 h 720000"/>
              <a:gd name="connsiteX7" fmla="*/ 545648 w 763907"/>
              <a:gd name="connsiteY7" fmla="*/ 537865 h 720000"/>
              <a:gd name="connsiteX8" fmla="*/ 565749 w 763907"/>
              <a:gd name="connsiteY8" fmla="*/ 529546 h 720000"/>
              <a:gd name="connsiteX9" fmla="*/ 565749 w 763907"/>
              <a:gd name="connsiteY9" fmla="*/ 359807 h 720000"/>
              <a:gd name="connsiteX10" fmla="*/ 735464 w 763907"/>
              <a:gd name="connsiteY10" fmla="*/ 359807 h 720000"/>
              <a:gd name="connsiteX11" fmla="*/ 763907 w 763907"/>
              <a:gd name="connsiteY11" fmla="*/ 388251 h 720000"/>
              <a:gd name="connsiteX12" fmla="*/ 735464 w 763907"/>
              <a:gd name="connsiteY12" fmla="*/ 416695 h 720000"/>
              <a:gd name="connsiteX13" fmla="*/ 565749 w 763907"/>
              <a:gd name="connsiteY13" fmla="*/ 416695 h 720000"/>
              <a:gd name="connsiteX14" fmla="*/ 537305 w 763907"/>
              <a:gd name="connsiteY14" fmla="*/ 388251 h 720000"/>
              <a:gd name="connsiteX15" fmla="*/ 565749 w 763907"/>
              <a:gd name="connsiteY15" fmla="*/ 359807 h 720000"/>
              <a:gd name="connsiteX16" fmla="*/ 678860 w 763907"/>
              <a:gd name="connsiteY16" fmla="*/ 77005 h 720000"/>
              <a:gd name="connsiteX17" fmla="*/ 698960 w 763907"/>
              <a:gd name="connsiteY17" fmla="*/ 85325 h 720000"/>
              <a:gd name="connsiteX18" fmla="*/ 698960 w 763907"/>
              <a:gd name="connsiteY18" fmla="*/ 125525 h 720000"/>
              <a:gd name="connsiteX19" fmla="*/ 585849 w 763907"/>
              <a:gd name="connsiteY19" fmla="*/ 238636 h 720000"/>
              <a:gd name="connsiteX20" fmla="*/ 565749 w 763907"/>
              <a:gd name="connsiteY20" fmla="*/ 246980 h 720000"/>
              <a:gd name="connsiteX21" fmla="*/ 545648 w 763907"/>
              <a:gd name="connsiteY21" fmla="*/ 238636 h 720000"/>
              <a:gd name="connsiteX22" fmla="*/ 545648 w 763907"/>
              <a:gd name="connsiteY22" fmla="*/ 198436 h 720000"/>
              <a:gd name="connsiteX23" fmla="*/ 658760 w 763907"/>
              <a:gd name="connsiteY23" fmla="*/ 85325 h 720000"/>
              <a:gd name="connsiteX24" fmla="*/ 678860 w 763907"/>
              <a:gd name="connsiteY24" fmla="*/ 77005 h 720000"/>
              <a:gd name="connsiteX25" fmla="*/ 362802 w 763907"/>
              <a:gd name="connsiteY25" fmla="*/ 5 h 720000"/>
              <a:gd name="connsiteX26" fmla="*/ 422012 w 763907"/>
              <a:gd name="connsiteY26" fmla="*/ 16490 h 720000"/>
              <a:gd name="connsiteX27" fmla="*/ 481080 w 763907"/>
              <a:gd name="connsiteY27" fmla="*/ 119457 h 720000"/>
              <a:gd name="connsiteX28" fmla="*/ 481080 w 763907"/>
              <a:gd name="connsiteY28" fmla="*/ 600631 h 720000"/>
              <a:gd name="connsiteX29" fmla="*/ 422012 w 763907"/>
              <a:gd name="connsiteY29" fmla="*/ 703598 h 720000"/>
              <a:gd name="connsiteX30" fmla="*/ 361806 w 763907"/>
              <a:gd name="connsiteY30" fmla="*/ 720000 h 720000"/>
              <a:gd name="connsiteX31" fmla="*/ 303306 w 763907"/>
              <a:gd name="connsiteY31" fmla="*/ 704546 h 720000"/>
              <a:gd name="connsiteX32" fmla="*/ 60870 w 763907"/>
              <a:gd name="connsiteY32" fmla="*/ 568300 h 720000"/>
              <a:gd name="connsiteX33" fmla="*/ 0 w 763907"/>
              <a:gd name="connsiteY33" fmla="*/ 464291 h 720000"/>
              <a:gd name="connsiteX34" fmla="*/ 0 w 763907"/>
              <a:gd name="connsiteY34" fmla="*/ 255702 h 720000"/>
              <a:gd name="connsiteX35" fmla="*/ 60870 w 763907"/>
              <a:gd name="connsiteY35" fmla="*/ 151693 h 720000"/>
              <a:gd name="connsiteX36" fmla="*/ 303306 w 763907"/>
              <a:gd name="connsiteY36" fmla="*/ 15447 h 720000"/>
              <a:gd name="connsiteX37" fmla="*/ 362802 w 763907"/>
              <a:gd name="connsiteY37" fmla="*/ 5 h 720000"/>
            </a:gdLst>
            <a:ahLst/>
            <a:cxnLst/>
            <a:rect l="l" t="t" r="r" b="b"/>
            <a:pathLst>
              <a:path w="763907" h="720000">
                <a:moveTo>
                  <a:pt x="565749" y="529546"/>
                </a:moveTo>
                <a:cubicBezTo>
                  <a:pt x="573025" y="529546"/>
                  <a:pt x="580302" y="532319"/>
                  <a:pt x="585849" y="537865"/>
                </a:cubicBezTo>
                <a:lnTo>
                  <a:pt x="698960" y="650977"/>
                </a:lnTo>
                <a:cubicBezTo>
                  <a:pt x="710054" y="662070"/>
                  <a:pt x="710054" y="680084"/>
                  <a:pt x="698960" y="691178"/>
                </a:cubicBezTo>
                <a:cubicBezTo>
                  <a:pt x="693461" y="696677"/>
                  <a:pt x="686161" y="699521"/>
                  <a:pt x="678860" y="699521"/>
                </a:cubicBezTo>
                <a:cubicBezTo>
                  <a:pt x="671560" y="699521"/>
                  <a:pt x="664259" y="696771"/>
                  <a:pt x="658760" y="691178"/>
                </a:cubicBezTo>
                <a:lnTo>
                  <a:pt x="545648" y="578066"/>
                </a:lnTo>
                <a:cubicBezTo>
                  <a:pt x="534555" y="566973"/>
                  <a:pt x="534555" y="548959"/>
                  <a:pt x="545648" y="537865"/>
                </a:cubicBezTo>
                <a:cubicBezTo>
                  <a:pt x="551195" y="532319"/>
                  <a:pt x="558471" y="529546"/>
                  <a:pt x="565749" y="529546"/>
                </a:cubicBezTo>
                <a:close/>
                <a:moveTo>
                  <a:pt x="565749" y="359807"/>
                </a:moveTo>
                <a:lnTo>
                  <a:pt x="735464" y="359807"/>
                </a:lnTo>
                <a:cubicBezTo>
                  <a:pt x="751202" y="359807"/>
                  <a:pt x="763907" y="372512"/>
                  <a:pt x="763907" y="388251"/>
                </a:cubicBezTo>
                <a:cubicBezTo>
                  <a:pt x="763907" y="403990"/>
                  <a:pt x="751107" y="416695"/>
                  <a:pt x="735464" y="416695"/>
                </a:cubicBezTo>
                <a:lnTo>
                  <a:pt x="565749" y="416695"/>
                </a:lnTo>
                <a:cubicBezTo>
                  <a:pt x="550010" y="416695"/>
                  <a:pt x="537305" y="403990"/>
                  <a:pt x="537305" y="388251"/>
                </a:cubicBezTo>
                <a:cubicBezTo>
                  <a:pt x="537305" y="372512"/>
                  <a:pt x="550010" y="359807"/>
                  <a:pt x="565749" y="359807"/>
                </a:cubicBezTo>
                <a:close/>
                <a:moveTo>
                  <a:pt x="678860" y="77005"/>
                </a:moveTo>
                <a:cubicBezTo>
                  <a:pt x="686137" y="77005"/>
                  <a:pt x="693414" y="79778"/>
                  <a:pt x="698960" y="85325"/>
                </a:cubicBezTo>
                <a:cubicBezTo>
                  <a:pt x="710054" y="96418"/>
                  <a:pt x="710054" y="114432"/>
                  <a:pt x="698960" y="125525"/>
                </a:cubicBezTo>
                <a:lnTo>
                  <a:pt x="585849" y="238636"/>
                </a:lnTo>
                <a:cubicBezTo>
                  <a:pt x="580350" y="244231"/>
                  <a:pt x="573049" y="246980"/>
                  <a:pt x="565749" y="246980"/>
                </a:cubicBezTo>
                <a:cubicBezTo>
                  <a:pt x="558448" y="246980"/>
                  <a:pt x="551147" y="244231"/>
                  <a:pt x="545648" y="238636"/>
                </a:cubicBezTo>
                <a:cubicBezTo>
                  <a:pt x="534555" y="227543"/>
                  <a:pt x="534555" y="209529"/>
                  <a:pt x="545648" y="198436"/>
                </a:cubicBezTo>
                <a:lnTo>
                  <a:pt x="658760" y="85325"/>
                </a:lnTo>
                <a:cubicBezTo>
                  <a:pt x="664306" y="79778"/>
                  <a:pt x="671583" y="77005"/>
                  <a:pt x="678860" y="77005"/>
                </a:cubicBezTo>
                <a:close/>
                <a:moveTo>
                  <a:pt x="362802" y="5"/>
                </a:moveTo>
                <a:cubicBezTo>
                  <a:pt x="383186" y="183"/>
                  <a:pt x="403524" y="5682"/>
                  <a:pt x="422012" y="16490"/>
                </a:cubicBezTo>
                <a:cubicBezTo>
                  <a:pt x="458989" y="38108"/>
                  <a:pt x="481080" y="76601"/>
                  <a:pt x="481080" y="119457"/>
                </a:cubicBezTo>
                <a:lnTo>
                  <a:pt x="481080" y="600631"/>
                </a:lnTo>
                <a:cubicBezTo>
                  <a:pt x="481080" y="643486"/>
                  <a:pt x="458989" y="681980"/>
                  <a:pt x="422012" y="703598"/>
                </a:cubicBezTo>
                <a:cubicBezTo>
                  <a:pt x="403240" y="714501"/>
                  <a:pt x="382475" y="720000"/>
                  <a:pt x="361806" y="720000"/>
                </a:cubicBezTo>
                <a:cubicBezTo>
                  <a:pt x="341706" y="720000"/>
                  <a:pt x="321700" y="714881"/>
                  <a:pt x="303306" y="704546"/>
                </a:cubicBezTo>
                <a:lnTo>
                  <a:pt x="60870" y="568300"/>
                </a:lnTo>
                <a:cubicBezTo>
                  <a:pt x="23324" y="547157"/>
                  <a:pt x="0" y="507336"/>
                  <a:pt x="0" y="464291"/>
                </a:cubicBezTo>
                <a:lnTo>
                  <a:pt x="0" y="255702"/>
                </a:lnTo>
                <a:cubicBezTo>
                  <a:pt x="0" y="212657"/>
                  <a:pt x="23324" y="172742"/>
                  <a:pt x="60870" y="151693"/>
                </a:cubicBezTo>
                <a:lnTo>
                  <a:pt x="303306" y="15447"/>
                </a:lnTo>
                <a:cubicBezTo>
                  <a:pt x="321984" y="4970"/>
                  <a:pt x="342417" y="-173"/>
                  <a:pt x="362802" y="5"/>
                </a:cubicBezTo>
                <a:close/>
              </a:path>
            </a:pathLst>
          </a:custGeom>
          <a:solidFill>
            <a:schemeClr val="bg1"/>
          </a:solidFill>
          <a:ln w="1860" cap="flat">
            <a:solidFill>
              <a:schemeClr val="accent1">
                <a:lumMod val="20000"/>
                <a:lumOff val="80000"/>
              </a:schemeClr>
            </a:solidFill>
            <a:miter/>
          </a:ln>
          <a:effectLst>
            <a:outerShdw blurRad="50800" dist="38100" dir="2700000" algn="tl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>
            <a:off x="3025916" y="4227471"/>
            <a:ext cx="506440" cy="506510"/>
          </a:xfrm>
          <a:custGeom>
            <a:avLst/>
            <a:gdLst>
              <a:gd name="connsiteX0" fmla="*/ 579031 w 719895"/>
              <a:gd name="connsiteY0" fmla="*/ 554022 h 720000"/>
              <a:gd name="connsiteX1" fmla="*/ 596778 w 719895"/>
              <a:gd name="connsiteY1" fmla="*/ 561368 h 720000"/>
              <a:gd name="connsiteX2" fmla="*/ 712550 w 719895"/>
              <a:gd name="connsiteY2" fmla="*/ 677140 h 720000"/>
              <a:gd name="connsiteX3" fmla="*/ 712550 w 719895"/>
              <a:gd name="connsiteY3" fmla="*/ 712634 h 720000"/>
              <a:gd name="connsiteX4" fmla="*/ 694887 w 719895"/>
              <a:gd name="connsiteY4" fmla="*/ 720000 h 720000"/>
              <a:gd name="connsiteX5" fmla="*/ 677140 w 719895"/>
              <a:gd name="connsiteY5" fmla="*/ 712634 h 720000"/>
              <a:gd name="connsiteX6" fmla="*/ 561284 w 719895"/>
              <a:gd name="connsiteY6" fmla="*/ 596861 h 720000"/>
              <a:gd name="connsiteX7" fmla="*/ 561284 w 719895"/>
              <a:gd name="connsiteY7" fmla="*/ 561368 h 720000"/>
              <a:gd name="connsiteX8" fmla="*/ 579031 w 719895"/>
              <a:gd name="connsiteY8" fmla="*/ 554022 h 720000"/>
              <a:gd name="connsiteX9" fmla="*/ 301109 w 719895"/>
              <a:gd name="connsiteY9" fmla="*/ 0 h 720000"/>
              <a:gd name="connsiteX10" fmla="*/ 602219 w 719895"/>
              <a:gd name="connsiteY10" fmla="*/ 301109 h 720000"/>
              <a:gd name="connsiteX11" fmla="*/ 301109 w 719895"/>
              <a:gd name="connsiteY11" fmla="*/ 602219 h 720000"/>
              <a:gd name="connsiteX12" fmla="*/ 0 w 719895"/>
              <a:gd name="connsiteY12" fmla="*/ 301109 h 720000"/>
              <a:gd name="connsiteX13" fmla="*/ 301109 w 719895"/>
              <a:gd name="connsiteY13" fmla="*/ 0 h 720000"/>
            </a:gdLst>
            <a:ahLst/>
            <a:cxnLst/>
            <a:rect l="l" t="t" r="r" b="b"/>
            <a:pathLst>
              <a:path w="719895" h="720000">
                <a:moveTo>
                  <a:pt x="579031" y="554022"/>
                </a:moveTo>
                <a:cubicBezTo>
                  <a:pt x="585456" y="554022"/>
                  <a:pt x="591880" y="556471"/>
                  <a:pt x="596778" y="561368"/>
                </a:cubicBezTo>
                <a:lnTo>
                  <a:pt x="712550" y="677140"/>
                </a:lnTo>
                <a:cubicBezTo>
                  <a:pt x="722344" y="686935"/>
                  <a:pt x="722344" y="702840"/>
                  <a:pt x="712550" y="712634"/>
                </a:cubicBezTo>
                <a:cubicBezTo>
                  <a:pt x="707778" y="717573"/>
                  <a:pt x="701333" y="720000"/>
                  <a:pt x="694887" y="720000"/>
                </a:cubicBezTo>
                <a:cubicBezTo>
                  <a:pt x="688441" y="720000"/>
                  <a:pt x="681995" y="717573"/>
                  <a:pt x="677140" y="712634"/>
                </a:cubicBezTo>
                <a:lnTo>
                  <a:pt x="561284" y="596861"/>
                </a:lnTo>
                <a:cubicBezTo>
                  <a:pt x="551490" y="587067"/>
                  <a:pt x="551490" y="571162"/>
                  <a:pt x="561284" y="561368"/>
                </a:cubicBezTo>
                <a:cubicBezTo>
                  <a:pt x="566181" y="556471"/>
                  <a:pt x="572606" y="554022"/>
                  <a:pt x="579031" y="554022"/>
                </a:cubicBezTo>
                <a:close/>
                <a:moveTo>
                  <a:pt x="301109" y="0"/>
                </a:moveTo>
                <a:cubicBezTo>
                  <a:pt x="467443" y="0"/>
                  <a:pt x="602219" y="134859"/>
                  <a:pt x="602219" y="301109"/>
                </a:cubicBezTo>
                <a:cubicBezTo>
                  <a:pt x="602219" y="467443"/>
                  <a:pt x="467443" y="602219"/>
                  <a:pt x="301109" y="602219"/>
                </a:cubicBezTo>
                <a:cubicBezTo>
                  <a:pt x="134775" y="602219"/>
                  <a:pt x="0" y="467443"/>
                  <a:pt x="0" y="301109"/>
                </a:cubicBezTo>
                <a:cubicBezTo>
                  <a:pt x="0" y="134775"/>
                  <a:pt x="134775" y="0"/>
                  <a:pt x="301109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solidFill>
              <a:schemeClr val="accent1">
                <a:lumMod val="20000"/>
                <a:lumOff val="80000"/>
              </a:schemeClr>
            </a:solidFill>
            <a:miter/>
          </a:ln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>
            <a:off x="1593632" y="4792363"/>
            <a:ext cx="561052" cy="508654"/>
          </a:xfrm>
          <a:custGeom>
            <a:avLst/>
            <a:gdLst>
              <a:gd name="connsiteX0" fmla="*/ 31770 w 794163"/>
              <a:gd name="connsiteY0" fmla="*/ 656460 h 720001"/>
              <a:gd name="connsiteX1" fmla="*/ 762297 w 794163"/>
              <a:gd name="connsiteY1" fmla="*/ 656460 h 720001"/>
              <a:gd name="connsiteX2" fmla="*/ 794163 w 794163"/>
              <a:gd name="connsiteY2" fmla="*/ 688230 h 720001"/>
              <a:gd name="connsiteX3" fmla="*/ 762392 w 794163"/>
              <a:gd name="connsiteY3" fmla="*/ 720001 h 720001"/>
              <a:gd name="connsiteX4" fmla="*/ 31770 w 794163"/>
              <a:gd name="connsiteY4" fmla="*/ 720001 h 720001"/>
              <a:gd name="connsiteX5" fmla="*/ 0 w 794163"/>
              <a:gd name="connsiteY5" fmla="*/ 688230 h 720001"/>
              <a:gd name="connsiteX6" fmla="*/ 31770 w 794163"/>
              <a:gd name="connsiteY6" fmla="*/ 656460 h 720001"/>
              <a:gd name="connsiteX7" fmla="*/ 613493 w 794163"/>
              <a:gd name="connsiteY7" fmla="*/ 317608 h 720001"/>
              <a:gd name="connsiteX8" fmla="*/ 710048 w 794163"/>
              <a:gd name="connsiteY8" fmla="*/ 317608 h 720001"/>
              <a:gd name="connsiteX9" fmla="*/ 767655 w 794163"/>
              <a:gd name="connsiteY9" fmla="*/ 375216 h 720001"/>
              <a:gd name="connsiteX10" fmla="*/ 767655 w 794163"/>
              <a:gd name="connsiteY10" fmla="*/ 524689 h 720001"/>
              <a:gd name="connsiteX11" fmla="*/ 710048 w 794163"/>
              <a:gd name="connsiteY11" fmla="*/ 582297 h 720001"/>
              <a:gd name="connsiteX12" fmla="*/ 613493 w 794163"/>
              <a:gd name="connsiteY12" fmla="*/ 582297 h 720001"/>
              <a:gd name="connsiteX13" fmla="*/ 555885 w 794163"/>
              <a:gd name="connsiteY13" fmla="*/ 524689 h 720001"/>
              <a:gd name="connsiteX14" fmla="*/ 555885 w 794163"/>
              <a:gd name="connsiteY14" fmla="*/ 375216 h 720001"/>
              <a:gd name="connsiteX15" fmla="*/ 613493 w 794163"/>
              <a:gd name="connsiteY15" fmla="*/ 317608 h 720001"/>
              <a:gd name="connsiteX16" fmla="*/ 84019 w 794163"/>
              <a:gd name="connsiteY16" fmla="*/ 211770 h 720001"/>
              <a:gd name="connsiteX17" fmla="*/ 180574 w 794163"/>
              <a:gd name="connsiteY17" fmla="*/ 211770 h 720001"/>
              <a:gd name="connsiteX18" fmla="*/ 238182 w 794163"/>
              <a:gd name="connsiteY18" fmla="*/ 269282 h 720001"/>
              <a:gd name="connsiteX19" fmla="*/ 238182 w 794163"/>
              <a:gd name="connsiteY19" fmla="*/ 524785 h 720001"/>
              <a:gd name="connsiteX20" fmla="*/ 180574 w 794163"/>
              <a:gd name="connsiteY20" fmla="*/ 582393 h 720001"/>
              <a:gd name="connsiteX21" fmla="*/ 84019 w 794163"/>
              <a:gd name="connsiteY21" fmla="*/ 582393 h 720001"/>
              <a:gd name="connsiteX22" fmla="*/ 26411 w 794163"/>
              <a:gd name="connsiteY22" fmla="*/ 524785 h 720001"/>
              <a:gd name="connsiteX23" fmla="*/ 26411 w 794163"/>
              <a:gd name="connsiteY23" fmla="*/ 269378 h 720001"/>
              <a:gd name="connsiteX24" fmla="*/ 84019 w 794163"/>
              <a:gd name="connsiteY24" fmla="*/ 211770 h 720001"/>
              <a:gd name="connsiteX25" fmla="*/ 348708 w 794163"/>
              <a:gd name="connsiteY25" fmla="*/ 0 h 720001"/>
              <a:gd name="connsiteX26" fmla="*/ 445359 w 794163"/>
              <a:gd name="connsiteY26" fmla="*/ 0 h 720001"/>
              <a:gd name="connsiteX27" fmla="*/ 502871 w 794163"/>
              <a:gd name="connsiteY27" fmla="*/ 57607 h 720001"/>
              <a:gd name="connsiteX28" fmla="*/ 502871 w 794163"/>
              <a:gd name="connsiteY28" fmla="*/ 524785 h 720001"/>
              <a:gd name="connsiteX29" fmla="*/ 445263 w 794163"/>
              <a:gd name="connsiteY29" fmla="*/ 582393 h 720001"/>
              <a:gd name="connsiteX30" fmla="*/ 348708 w 794163"/>
              <a:gd name="connsiteY30" fmla="*/ 582393 h 720001"/>
              <a:gd name="connsiteX31" fmla="*/ 291100 w 794163"/>
              <a:gd name="connsiteY31" fmla="*/ 524785 h 720001"/>
              <a:gd name="connsiteX32" fmla="*/ 291100 w 794163"/>
              <a:gd name="connsiteY32" fmla="*/ 57607 h 720001"/>
              <a:gd name="connsiteX33" fmla="*/ 348708 w 794163"/>
              <a:gd name="connsiteY33" fmla="*/ 0 h 720001"/>
            </a:gdLst>
            <a:ahLst/>
            <a:cxnLst/>
            <a:rect l="l" t="t" r="r" b="b"/>
            <a:pathLst>
              <a:path w="794163" h="720001">
                <a:moveTo>
                  <a:pt x="31770" y="656460"/>
                </a:moveTo>
                <a:lnTo>
                  <a:pt x="762297" y="656460"/>
                </a:lnTo>
                <a:cubicBezTo>
                  <a:pt x="779904" y="656460"/>
                  <a:pt x="794067" y="670622"/>
                  <a:pt x="794163" y="688230"/>
                </a:cubicBezTo>
                <a:cubicBezTo>
                  <a:pt x="794163" y="705742"/>
                  <a:pt x="779904" y="720001"/>
                  <a:pt x="762392" y="720001"/>
                </a:cubicBezTo>
                <a:lnTo>
                  <a:pt x="31770" y="720001"/>
                </a:lnTo>
                <a:cubicBezTo>
                  <a:pt x="14258" y="720001"/>
                  <a:pt x="0" y="705742"/>
                  <a:pt x="0" y="688230"/>
                </a:cubicBezTo>
                <a:cubicBezTo>
                  <a:pt x="0" y="670718"/>
                  <a:pt x="14258" y="656460"/>
                  <a:pt x="31770" y="656460"/>
                </a:cubicBezTo>
                <a:close/>
                <a:moveTo>
                  <a:pt x="613493" y="317608"/>
                </a:moveTo>
                <a:lnTo>
                  <a:pt x="710048" y="317608"/>
                </a:lnTo>
                <a:cubicBezTo>
                  <a:pt x="741818" y="317608"/>
                  <a:pt x="767655" y="343445"/>
                  <a:pt x="767655" y="375216"/>
                </a:cubicBezTo>
                <a:lnTo>
                  <a:pt x="767655" y="524689"/>
                </a:lnTo>
                <a:cubicBezTo>
                  <a:pt x="767655" y="556364"/>
                  <a:pt x="741723" y="582297"/>
                  <a:pt x="710048" y="582297"/>
                </a:cubicBezTo>
                <a:lnTo>
                  <a:pt x="613493" y="582297"/>
                </a:lnTo>
                <a:cubicBezTo>
                  <a:pt x="581818" y="582297"/>
                  <a:pt x="555885" y="556364"/>
                  <a:pt x="555885" y="524689"/>
                </a:cubicBezTo>
                <a:lnTo>
                  <a:pt x="555885" y="375216"/>
                </a:lnTo>
                <a:cubicBezTo>
                  <a:pt x="555885" y="343349"/>
                  <a:pt x="581722" y="317608"/>
                  <a:pt x="613493" y="317608"/>
                </a:cubicBezTo>
                <a:close/>
                <a:moveTo>
                  <a:pt x="84019" y="211770"/>
                </a:moveTo>
                <a:lnTo>
                  <a:pt x="180574" y="211770"/>
                </a:lnTo>
                <a:cubicBezTo>
                  <a:pt x="212440" y="211770"/>
                  <a:pt x="238182" y="237512"/>
                  <a:pt x="238182" y="269282"/>
                </a:cubicBezTo>
                <a:lnTo>
                  <a:pt x="238182" y="524785"/>
                </a:lnTo>
                <a:cubicBezTo>
                  <a:pt x="238182" y="556460"/>
                  <a:pt x="212248" y="582393"/>
                  <a:pt x="180574" y="582393"/>
                </a:cubicBezTo>
                <a:lnTo>
                  <a:pt x="84019" y="582393"/>
                </a:lnTo>
                <a:cubicBezTo>
                  <a:pt x="52344" y="582393"/>
                  <a:pt x="26411" y="556460"/>
                  <a:pt x="26411" y="524785"/>
                </a:cubicBezTo>
                <a:lnTo>
                  <a:pt x="26411" y="269378"/>
                </a:lnTo>
                <a:cubicBezTo>
                  <a:pt x="26411" y="237512"/>
                  <a:pt x="52248" y="211770"/>
                  <a:pt x="84019" y="211770"/>
                </a:cubicBezTo>
                <a:close/>
                <a:moveTo>
                  <a:pt x="348708" y="0"/>
                </a:moveTo>
                <a:lnTo>
                  <a:pt x="445359" y="0"/>
                </a:lnTo>
                <a:cubicBezTo>
                  <a:pt x="477129" y="0"/>
                  <a:pt x="502871" y="25741"/>
                  <a:pt x="502871" y="57607"/>
                </a:cubicBezTo>
                <a:lnTo>
                  <a:pt x="502871" y="524785"/>
                </a:lnTo>
                <a:cubicBezTo>
                  <a:pt x="502871" y="556460"/>
                  <a:pt x="476937" y="582393"/>
                  <a:pt x="445263" y="582393"/>
                </a:cubicBezTo>
                <a:lnTo>
                  <a:pt x="348708" y="582393"/>
                </a:lnTo>
                <a:cubicBezTo>
                  <a:pt x="317033" y="582393"/>
                  <a:pt x="291100" y="556460"/>
                  <a:pt x="291100" y="524785"/>
                </a:cubicBezTo>
                <a:lnTo>
                  <a:pt x="291100" y="57607"/>
                </a:lnTo>
                <a:cubicBezTo>
                  <a:pt x="291100" y="25741"/>
                  <a:pt x="316937" y="0"/>
                  <a:pt x="348708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solidFill>
              <a:schemeClr val="accent1">
                <a:lumMod val="20000"/>
                <a:lumOff val="80000"/>
              </a:schemeClr>
            </a:solidFill>
            <a:miter/>
          </a:ln>
          <a:effectLst>
            <a:outerShdw blurRad="50800" dist="38100" dir="2700000" algn="tl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>
            <a:off x="4395222" y="4814102"/>
            <a:ext cx="447356" cy="465176"/>
          </a:xfrm>
          <a:custGeom>
            <a:avLst/>
            <a:gdLst>
              <a:gd name="connsiteX0" fmla="*/ 198153 w 692417"/>
              <a:gd name="connsiteY0" fmla="*/ 663680 h 720001"/>
              <a:gd name="connsiteX1" fmla="*/ 239787 w 692417"/>
              <a:gd name="connsiteY1" fmla="*/ 663680 h 720001"/>
              <a:gd name="connsiteX2" fmla="*/ 295235 w 692417"/>
              <a:gd name="connsiteY2" fmla="*/ 663680 h 720001"/>
              <a:gd name="connsiteX3" fmla="*/ 397182 w 692417"/>
              <a:gd name="connsiteY3" fmla="*/ 663680 h 720001"/>
              <a:gd name="connsiteX4" fmla="*/ 452630 w 692417"/>
              <a:gd name="connsiteY4" fmla="*/ 663680 h 720001"/>
              <a:gd name="connsiteX5" fmla="*/ 494264 w 692417"/>
              <a:gd name="connsiteY5" fmla="*/ 663680 h 720001"/>
              <a:gd name="connsiteX6" fmla="*/ 522425 w 692417"/>
              <a:gd name="connsiteY6" fmla="*/ 691841 h 720001"/>
              <a:gd name="connsiteX7" fmla="*/ 494264 w 692417"/>
              <a:gd name="connsiteY7" fmla="*/ 720001 h 720001"/>
              <a:gd name="connsiteX8" fmla="*/ 452630 w 692417"/>
              <a:gd name="connsiteY8" fmla="*/ 720001 h 720001"/>
              <a:gd name="connsiteX9" fmla="*/ 397182 w 692417"/>
              <a:gd name="connsiteY9" fmla="*/ 720001 h 720001"/>
              <a:gd name="connsiteX10" fmla="*/ 295235 w 692417"/>
              <a:gd name="connsiteY10" fmla="*/ 720001 h 720001"/>
              <a:gd name="connsiteX11" fmla="*/ 239787 w 692417"/>
              <a:gd name="connsiteY11" fmla="*/ 720001 h 720001"/>
              <a:gd name="connsiteX12" fmla="*/ 198153 w 692417"/>
              <a:gd name="connsiteY12" fmla="*/ 720001 h 720001"/>
              <a:gd name="connsiteX13" fmla="*/ 169992 w 692417"/>
              <a:gd name="connsiteY13" fmla="*/ 691841 h 720001"/>
              <a:gd name="connsiteX14" fmla="*/ 198153 w 692417"/>
              <a:gd name="connsiteY14" fmla="*/ 663680 h 720001"/>
              <a:gd name="connsiteX15" fmla="*/ 154400 w 692417"/>
              <a:gd name="connsiteY15" fmla="*/ 572143 h 720001"/>
              <a:gd name="connsiteX16" fmla="*/ 154241 w 692417"/>
              <a:gd name="connsiteY16" fmla="*/ 572597 h 720001"/>
              <a:gd name="connsiteX17" fmla="*/ 160423 w 692417"/>
              <a:gd name="connsiteY17" fmla="*/ 572597 h 720001"/>
              <a:gd name="connsiteX18" fmla="*/ 346215 w 692417"/>
              <a:gd name="connsiteY18" fmla="*/ 0 h 720001"/>
              <a:gd name="connsiteX19" fmla="*/ 456041 w 692417"/>
              <a:gd name="connsiteY19" fmla="*/ 22341 h 720001"/>
              <a:gd name="connsiteX20" fmla="*/ 545873 w 692417"/>
              <a:gd name="connsiteY20" fmla="*/ 82980 h 720001"/>
              <a:gd name="connsiteX21" fmla="*/ 606513 w 692417"/>
              <a:gd name="connsiteY21" fmla="*/ 172812 h 720001"/>
              <a:gd name="connsiteX22" fmla="*/ 628853 w 692417"/>
              <a:gd name="connsiteY22" fmla="*/ 282638 h 720001"/>
              <a:gd name="connsiteX23" fmla="*/ 628853 w 692417"/>
              <a:gd name="connsiteY23" fmla="*/ 493091 h 720001"/>
              <a:gd name="connsiteX24" fmla="*/ 687990 w 692417"/>
              <a:gd name="connsiteY24" fmla="*/ 585551 h 720001"/>
              <a:gd name="connsiteX25" fmla="*/ 688929 w 692417"/>
              <a:gd name="connsiteY25" fmla="*/ 614275 h 720001"/>
              <a:gd name="connsiteX26" fmla="*/ 664336 w 692417"/>
              <a:gd name="connsiteY26" fmla="*/ 628918 h 720001"/>
              <a:gd name="connsiteX27" fmla="*/ 28189 w 692417"/>
              <a:gd name="connsiteY27" fmla="*/ 628918 h 720001"/>
              <a:gd name="connsiteX28" fmla="*/ 3596 w 692417"/>
              <a:gd name="connsiteY28" fmla="*/ 614462 h 720001"/>
              <a:gd name="connsiteX29" fmla="*/ 4159 w 692417"/>
              <a:gd name="connsiteY29" fmla="*/ 585927 h 720001"/>
              <a:gd name="connsiteX30" fmla="*/ 63578 w 692417"/>
              <a:gd name="connsiteY30" fmla="*/ 489336 h 720001"/>
              <a:gd name="connsiteX31" fmla="*/ 63578 w 692417"/>
              <a:gd name="connsiteY31" fmla="*/ 282638 h 720001"/>
              <a:gd name="connsiteX32" fmla="*/ 85919 w 692417"/>
              <a:gd name="connsiteY32" fmla="*/ 172812 h 720001"/>
              <a:gd name="connsiteX33" fmla="*/ 146558 w 692417"/>
              <a:gd name="connsiteY33" fmla="*/ 82980 h 720001"/>
              <a:gd name="connsiteX34" fmla="*/ 236389 w 692417"/>
              <a:gd name="connsiteY34" fmla="*/ 22341 h 720001"/>
              <a:gd name="connsiteX35" fmla="*/ 346215 w 692417"/>
              <a:gd name="connsiteY35" fmla="*/ 0 h 720001"/>
            </a:gdLst>
            <a:ahLst/>
            <a:cxnLst/>
            <a:rect l="l" t="t" r="r" b="b"/>
            <a:pathLst>
              <a:path w="692417" h="720001">
                <a:moveTo>
                  <a:pt x="198153" y="663680"/>
                </a:moveTo>
                <a:lnTo>
                  <a:pt x="239787" y="663680"/>
                </a:lnTo>
                <a:lnTo>
                  <a:pt x="295235" y="663680"/>
                </a:lnTo>
                <a:lnTo>
                  <a:pt x="397182" y="663680"/>
                </a:lnTo>
                <a:lnTo>
                  <a:pt x="452630" y="663680"/>
                </a:lnTo>
                <a:lnTo>
                  <a:pt x="494264" y="663680"/>
                </a:lnTo>
                <a:cubicBezTo>
                  <a:pt x="509847" y="663680"/>
                  <a:pt x="522425" y="676259"/>
                  <a:pt x="522425" y="691841"/>
                </a:cubicBezTo>
                <a:cubicBezTo>
                  <a:pt x="522425" y="707423"/>
                  <a:pt x="509753" y="720001"/>
                  <a:pt x="494264" y="720001"/>
                </a:cubicBezTo>
                <a:lnTo>
                  <a:pt x="452630" y="720001"/>
                </a:lnTo>
                <a:lnTo>
                  <a:pt x="397182" y="720001"/>
                </a:lnTo>
                <a:lnTo>
                  <a:pt x="295235" y="720001"/>
                </a:lnTo>
                <a:lnTo>
                  <a:pt x="239787" y="720001"/>
                </a:lnTo>
                <a:lnTo>
                  <a:pt x="198153" y="720001"/>
                </a:lnTo>
                <a:cubicBezTo>
                  <a:pt x="182571" y="720001"/>
                  <a:pt x="169992" y="707423"/>
                  <a:pt x="169992" y="691841"/>
                </a:cubicBezTo>
                <a:cubicBezTo>
                  <a:pt x="169992" y="676259"/>
                  <a:pt x="182571" y="663680"/>
                  <a:pt x="198153" y="663680"/>
                </a:cubicBezTo>
                <a:close/>
                <a:moveTo>
                  <a:pt x="154400" y="572143"/>
                </a:moveTo>
                <a:lnTo>
                  <a:pt x="154241" y="572597"/>
                </a:lnTo>
                <a:lnTo>
                  <a:pt x="160423" y="572597"/>
                </a:lnTo>
                <a:close/>
                <a:moveTo>
                  <a:pt x="346215" y="0"/>
                </a:moveTo>
                <a:cubicBezTo>
                  <a:pt x="384232" y="0"/>
                  <a:pt x="421122" y="7510"/>
                  <a:pt x="456041" y="22341"/>
                </a:cubicBezTo>
                <a:cubicBezTo>
                  <a:pt x="489646" y="36609"/>
                  <a:pt x="519872" y="57072"/>
                  <a:pt x="545873" y="82980"/>
                </a:cubicBezTo>
                <a:cubicBezTo>
                  <a:pt x="571875" y="108981"/>
                  <a:pt x="592245" y="139207"/>
                  <a:pt x="606513" y="172812"/>
                </a:cubicBezTo>
                <a:cubicBezTo>
                  <a:pt x="621344" y="207637"/>
                  <a:pt x="628853" y="244621"/>
                  <a:pt x="628853" y="282638"/>
                </a:cubicBezTo>
                <a:lnTo>
                  <a:pt x="628853" y="493091"/>
                </a:lnTo>
                <a:lnTo>
                  <a:pt x="687990" y="585551"/>
                </a:lnTo>
                <a:cubicBezTo>
                  <a:pt x="693528" y="594187"/>
                  <a:pt x="693904" y="605263"/>
                  <a:pt x="688929" y="614275"/>
                </a:cubicBezTo>
                <a:cubicBezTo>
                  <a:pt x="684048" y="623286"/>
                  <a:pt x="674567" y="628918"/>
                  <a:pt x="664336" y="628918"/>
                </a:cubicBezTo>
                <a:lnTo>
                  <a:pt x="28189" y="628918"/>
                </a:lnTo>
                <a:cubicBezTo>
                  <a:pt x="17958" y="628918"/>
                  <a:pt x="8571" y="623380"/>
                  <a:pt x="3596" y="614462"/>
                </a:cubicBezTo>
                <a:cubicBezTo>
                  <a:pt x="-1380" y="605545"/>
                  <a:pt x="-1192" y="594656"/>
                  <a:pt x="4159" y="585927"/>
                </a:cubicBezTo>
                <a:lnTo>
                  <a:pt x="63578" y="489336"/>
                </a:lnTo>
                <a:lnTo>
                  <a:pt x="63578" y="282638"/>
                </a:lnTo>
                <a:cubicBezTo>
                  <a:pt x="63578" y="244621"/>
                  <a:pt x="71087" y="207731"/>
                  <a:pt x="85919" y="172812"/>
                </a:cubicBezTo>
                <a:cubicBezTo>
                  <a:pt x="100186" y="139207"/>
                  <a:pt x="120650" y="108981"/>
                  <a:pt x="146558" y="82980"/>
                </a:cubicBezTo>
                <a:cubicBezTo>
                  <a:pt x="172465" y="56978"/>
                  <a:pt x="202785" y="36609"/>
                  <a:pt x="236389" y="22341"/>
                </a:cubicBezTo>
                <a:cubicBezTo>
                  <a:pt x="271214" y="7510"/>
                  <a:pt x="308199" y="0"/>
                  <a:pt x="346215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solidFill>
              <a:schemeClr val="accent1">
                <a:lumMod val="20000"/>
                <a:lumOff val="80000"/>
              </a:schemeClr>
            </a:solidFill>
            <a:miter/>
          </a:ln>
          <a:effectLst>
            <a:outerShdw blurRad="50800" dist="38100" dir="2700000" algn="tl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>
            <a:off x="924761" y="470193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支撑业务扩张</a:t>
            </a:r>
            <a:endParaRPr kumimoji="1"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504217" y="534464"/>
            <a:ext cx="312365" cy="312365"/>
            <a:chOff x="504217" y="534464"/>
            <a:chExt cx="312365" cy="312365"/>
          </a:xfrm>
        </p:grpSpPr>
        <p:sp>
          <p:nvSpPr>
            <p:cNvPr id="27" name="标题 1"/>
            <p:cNvSpPr txBox="1"/>
            <p:nvPr/>
          </p:nvSpPr>
          <p:spPr>
            <a:xfrm>
              <a:off x="504217" y="534464"/>
              <a:ext cx="312365" cy="312365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28" name="标题 1"/>
            <p:cNvSpPr txBox="1"/>
            <p:nvPr/>
          </p:nvSpPr>
          <p:spPr>
            <a:xfrm>
              <a:off x="533681" y="563928"/>
              <a:ext cx="253437" cy="253437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bg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rcRect l="11330" t="6922" r="11330" b="15455"/>
          <a:stretch>
            <a:fillRect/>
          </a:stretch>
        </p:blipFill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6832879"/>
              <a:gd name="connsiteX1" fmla="*/ 12192000 w 12192000"/>
              <a:gd name="connsiteY1" fmla="*/ 0 h 6832879"/>
              <a:gd name="connsiteX2" fmla="*/ 12192000 w 12192000"/>
              <a:gd name="connsiteY2" fmla="*/ 6832879 h 6832879"/>
              <a:gd name="connsiteX3" fmla="*/ 0 w 12192000"/>
              <a:gd name="connsiteY3" fmla="*/ 6832879 h 6832879"/>
            </a:gdLst>
            <a:ahLst/>
            <a:cxnLst/>
            <a:rect l="l" t="t" r="r" b="b"/>
            <a:pathLst>
              <a:path w="12192000" h="6832879">
                <a:moveTo>
                  <a:pt x="0" y="0"/>
                </a:moveTo>
                <a:lnTo>
                  <a:pt x="12192000" y="0"/>
                </a:lnTo>
                <a:lnTo>
                  <a:pt x="12192000" y="6832879"/>
                </a:lnTo>
                <a:lnTo>
                  <a:pt x="0" y="683287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1216498" y="-623929"/>
            <a:ext cx="9759004" cy="9759004"/>
          </a:xfrm>
          <a:prstGeom prst="donut">
            <a:avLst>
              <a:gd name="adj" fmla="val 7982"/>
            </a:avLst>
          </a:prstGeom>
          <a:gradFill>
            <a:gsLst>
              <a:gs pos="0">
                <a:schemeClr val="accent2"/>
              </a:gs>
              <a:gs pos="66000">
                <a:schemeClr val="accent2">
                  <a:lumMod val="60000"/>
                  <a:lumOff val="40000"/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9309100" y="687005"/>
            <a:ext cx="2202726" cy="211361"/>
          </a:xfrm>
          <a:custGeom>
            <a:avLst/>
            <a:gdLst>
              <a:gd name="connsiteX0" fmla="*/ 1696471 w 2572949"/>
              <a:gd name="connsiteY0" fmla="*/ 188495 h 246885"/>
              <a:gd name="connsiteX1" fmla="*/ 1725666 w 2572949"/>
              <a:gd name="connsiteY1" fmla="*/ 217690 h 246885"/>
              <a:gd name="connsiteX2" fmla="*/ 1696471 w 2572949"/>
              <a:gd name="connsiteY2" fmla="*/ 246885 h 246885"/>
              <a:gd name="connsiteX3" fmla="*/ 1667276 w 2572949"/>
              <a:gd name="connsiteY3" fmla="*/ 217690 h 246885"/>
              <a:gd name="connsiteX4" fmla="*/ 1696471 w 2572949"/>
              <a:gd name="connsiteY4" fmla="*/ 188495 h 246885"/>
              <a:gd name="connsiteX5" fmla="*/ 1243316 w 2572949"/>
              <a:gd name="connsiteY5" fmla="*/ 188495 h 246885"/>
              <a:gd name="connsiteX6" fmla="*/ 1272511 w 2572949"/>
              <a:gd name="connsiteY6" fmla="*/ 217690 h 246885"/>
              <a:gd name="connsiteX7" fmla="*/ 1243316 w 2572949"/>
              <a:gd name="connsiteY7" fmla="*/ 246885 h 246885"/>
              <a:gd name="connsiteX8" fmla="*/ 1214121 w 2572949"/>
              <a:gd name="connsiteY8" fmla="*/ 217690 h 246885"/>
              <a:gd name="connsiteX9" fmla="*/ 1243316 w 2572949"/>
              <a:gd name="connsiteY9" fmla="*/ 188495 h 246885"/>
              <a:gd name="connsiteX10" fmla="*/ 1098612 w 2572949"/>
              <a:gd name="connsiteY10" fmla="*/ 188495 h 246885"/>
              <a:gd name="connsiteX11" fmla="*/ 1127807 w 2572949"/>
              <a:gd name="connsiteY11" fmla="*/ 217690 h 246885"/>
              <a:gd name="connsiteX12" fmla="*/ 1098612 w 2572949"/>
              <a:gd name="connsiteY12" fmla="*/ 246885 h 246885"/>
              <a:gd name="connsiteX13" fmla="*/ 1069417 w 2572949"/>
              <a:gd name="connsiteY13" fmla="*/ 217690 h 246885"/>
              <a:gd name="connsiteX14" fmla="*/ 1098612 w 2572949"/>
              <a:gd name="connsiteY14" fmla="*/ 188495 h 246885"/>
              <a:gd name="connsiteX15" fmla="*/ 954542 w 2572949"/>
              <a:gd name="connsiteY15" fmla="*/ 188495 h 246885"/>
              <a:gd name="connsiteX16" fmla="*/ 983737 w 2572949"/>
              <a:gd name="connsiteY16" fmla="*/ 217690 h 246885"/>
              <a:gd name="connsiteX17" fmla="*/ 954542 w 2572949"/>
              <a:gd name="connsiteY17" fmla="*/ 246885 h 246885"/>
              <a:gd name="connsiteX18" fmla="*/ 925347 w 2572949"/>
              <a:gd name="connsiteY18" fmla="*/ 217690 h 246885"/>
              <a:gd name="connsiteX19" fmla="*/ 954542 w 2572949"/>
              <a:gd name="connsiteY19" fmla="*/ 188495 h 246885"/>
              <a:gd name="connsiteX20" fmla="*/ 665134 w 2572949"/>
              <a:gd name="connsiteY20" fmla="*/ 188495 h 246885"/>
              <a:gd name="connsiteX21" fmla="*/ 694329 w 2572949"/>
              <a:gd name="connsiteY21" fmla="*/ 217690 h 246885"/>
              <a:gd name="connsiteX22" fmla="*/ 665134 w 2572949"/>
              <a:gd name="connsiteY22" fmla="*/ 246885 h 246885"/>
              <a:gd name="connsiteX23" fmla="*/ 635939 w 2572949"/>
              <a:gd name="connsiteY23" fmla="*/ 217690 h 246885"/>
              <a:gd name="connsiteX24" fmla="*/ 665134 w 2572949"/>
              <a:gd name="connsiteY24" fmla="*/ 188495 h 246885"/>
              <a:gd name="connsiteX25" fmla="*/ 521063 w 2572949"/>
              <a:gd name="connsiteY25" fmla="*/ 188495 h 246885"/>
              <a:gd name="connsiteX26" fmla="*/ 550258 w 2572949"/>
              <a:gd name="connsiteY26" fmla="*/ 217690 h 246885"/>
              <a:gd name="connsiteX27" fmla="*/ 521063 w 2572949"/>
              <a:gd name="connsiteY27" fmla="*/ 246885 h 246885"/>
              <a:gd name="connsiteX28" fmla="*/ 491868 w 2572949"/>
              <a:gd name="connsiteY28" fmla="*/ 217690 h 246885"/>
              <a:gd name="connsiteX29" fmla="*/ 521063 w 2572949"/>
              <a:gd name="connsiteY29" fmla="*/ 188495 h 246885"/>
              <a:gd name="connsiteX30" fmla="*/ 2543754 w 2572949"/>
              <a:gd name="connsiteY30" fmla="*/ 0 h 246885"/>
              <a:gd name="connsiteX31" fmla="*/ 2572949 w 2572949"/>
              <a:gd name="connsiteY31" fmla="*/ 29195 h 246885"/>
              <a:gd name="connsiteX32" fmla="*/ 2543754 w 2572949"/>
              <a:gd name="connsiteY32" fmla="*/ 58390 h 246885"/>
              <a:gd name="connsiteX33" fmla="*/ 2514559 w 2572949"/>
              <a:gd name="connsiteY33" fmla="*/ 29195 h 246885"/>
              <a:gd name="connsiteX34" fmla="*/ 2543754 w 2572949"/>
              <a:gd name="connsiteY34" fmla="*/ 0 h 246885"/>
              <a:gd name="connsiteX35" fmla="*/ 2376200 w 2572949"/>
              <a:gd name="connsiteY35" fmla="*/ 0 h 246885"/>
              <a:gd name="connsiteX36" fmla="*/ 2405395 w 2572949"/>
              <a:gd name="connsiteY36" fmla="*/ 29195 h 246885"/>
              <a:gd name="connsiteX37" fmla="*/ 2376200 w 2572949"/>
              <a:gd name="connsiteY37" fmla="*/ 58390 h 246885"/>
              <a:gd name="connsiteX38" fmla="*/ 2347005 w 2572949"/>
              <a:gd name="connsiteY38" fmla="*/ 29195 h 246885"/>
              <a:gd name="connsiteX39" fmla="*/ 2376200 w 2572949"/>
              <a:gd name="connsiteY39" fmla="*/ 0 h 246885"/>
              <a:gd name="connsiteX40" fmla="*/ 2060771 w 2572949"/>
              <a:gd name="connsiteY40" fmla="*/ 0 h 246885"/>
              <a:gd name="connsiteX41" fmla="*/ 2089966 w 2572949"/>
              <a:gd name="connsiteY41" fmla="*/ 29195 h 246885"/>
              <a:gd name="connsiteX42" fmla="*/ 2060771 w 2572949"/>
              <a:gd name="connsiteY42" fmla="*/ 58390 h 246885"/>
              <a:gd name="connsiteX43" fmla="*/ 2031576 w 2572949"/>
              <a:gd name="connsiteY43" fmla="*/ 29195 h 246885"/>
              <a:gd name="connsiteX44" fmla="*/ 2060771 w 2572949"/>
              <a:gd name="connsiteY44" fmla="*/ 0 h 246885"/>
              <a:gd name="connsiteX45" fmla="*/ 1445776 w 2572949"/>
              <a:gd name="connsiteY45" fmla="*/ 0 h 246885"/>
              <a:gd name="connsiteX46" fmla="*/ 1474971 w 2572949"/>
              <a:gd name="connsiteY46" fmla="*/ 29195 h 246885"/>
              <a:gd name="connsiteX47" fmla="*/ 1445776 w 2572949"/>
              <a:gd name="connsiteY47" fmla="*/ 58390 h 246885"/>
              <a:gd name="connsiteX48" fmla="*/ 1416581 w 2572949"/>
              <a:gd name="connsiteY48" fmla="*/ 29195 h 246885"/>
              <a:gd name="connsiteX49" fmla="*/ 1445776 w 2572949"/>
              <a:gd name="connsiteY49" fmla="*/ 0 h 246885"/>
              <a:gd name="connsiteX50" fmla="*/ 1205237 w 2572949"/>
              <a:gd name="connsiteY50" fmla="*/ 0 h 246885"/>
              <a:gd name="connsiteX51" fmla="*/ 1234432 w 2572949"/>
              <a:gd name="connsiteY51" fmla="*/ 29195 h 246885"/>
              <a:gd name="connsiteX52" fmla="*/ 1205237 w 2572949"/>
              <a:gd name="connsiteY52" fmla="*/ 58390 h 246885"/>
              <a:gd name="connsiteX53" fmla="*/ 1176042 w 2572949"/>
              <a:gd name="connsiteY53" fmla="*/ 29195 h 246885"/>
              <a:gd name="connsiteX54" fmla="*/ 1205237 w 2572949"/>
              <a:gd name="connsiteY54" fmla="*/ 0 h 246885"/>
              <a:gd name="connsiteX55" fmla="*/ 896787 w 2572949"/>
              <a:gd name="connsiteY55" fmla="*/ 0 h 246885"/>
              <a:gd name="connsiteX56" fmla="*/ 925982 w 2572949"/>
              <a:gd name="connsiteY56" fmla="*/ 29195 h 246885"/>
              <a:gd name="connsiteX57" fmla="*/ 896787 w 2572949"/>
              <a:gd name="connsiteY57" fmla="*/ 58390 h 246885"/>
              <a:gd name="connsiteX58" fmla="*/ 867592 w 2572949"/>
              <a:gd name="connsiteY58" fmla="*/ 29195 h 246885"/>
              <a:gd name="connsiteX59" fmla="*/ 896787 w 2572949"/>
              <a:gd name="connsiteY59" fmla="*/ 0 h 246885"/>
              <a:gd name="connsiteX60" fmla="*/ 752084 w 2572949"/>
              <a:gd name="connsiteY60" fmla="*/ 0 h 246885"/>
              <a:gd name="connsiteX61" fmla="*/ 781279 w 2572949"/>
              <a:gd name="connsiteY61" fmla="*/ 29195 h 246885"/>
              <a:gd name="connsiteX62" fmla="*/ 752084 w 2572949"/>
              <a:gd name="connsiteY62" fmla="*/ 58390 h 246885"/>
              <a:gd name="connsiteX63" fmla="*/ 722889 w 2572949"/>
              <a:gd name="connsiteY63" fmla="*/ 29195 h 246885"/>
              <a:gd name="connsiteX64" fmla="*/ 752084 w 2572949"/>
              <a:gd name="connsiteY64" fmla="*/ 0 h 246885"/>
              <a:gd name="connsiteX65" fmla="*/ 607379 w 2572949"/>
              <a:gd name="connsiteY65" fmla="*/ 0 h 246885"/>
              <a:gd name="connsiteX66" fmla="*/ 636573 w 2572949"/>
              <a:gd name="connsiteY66" fmla="*/ 29195 h 246885"/>
              <a:gd name="connsiteX67" fmla="*/ 607379 w 2572949"/>
              <a:gd name="connsiteY67" fmla="*/ 58390 h 246885"/>
              <a:gd name="connsiteX68" fmla="*/ 578184 w 2572949"/>
              <a:gd name="connsiteY68" fmla="*/ 29195 h 246885"/>
              <a:gd name="connsiteX69" fmla="*/ 607379 w 2572949"/>
              <a:gd name="connsiteY69" fmla="*/ 0 h 246885"/>
              <a:gd name="connsiteX70" fmla="*/ 462674 w 2572949"/>
              <a:gd name="connsiteY70" fmla="*/ 0 h 246885"/>
              <a:gd name="connsiteX71" fmla="*/ 491869 w 2572949"/>
              <a:gd name="connsiteY71" fmla="*/ 29195 h 246885"/>
              <a:gd name="connsiteX72" fmla="*/ 462674 w 2572949"/>
              <a:gd name="connsiteY72" fmla="*/ 58390 h 246885"/>
              <a:gd name="connsiteX73" fmla="*/ 433479 w 2572949"/>
              <a:gd name="connsiteY73" fmla="*/ 29195 h 246885"/>
              <a:gd name="connsiteX74" fmla="*/ 462674 w 2572949"/>
              <a:gd name="connsiteY74" fmla="*/ 0 h 246885"/>
              <a:gd name="connsiteX75" fmla="*/ 173900 w 2572949"/>
              <a:gd name="connsiteY75" fmla="*/ 0 h 246885"/>
              <a:gd name="connsiteX76" fmla="*/ 203095 w 2572949"/>
              <a:gd name="connsiteY76" fmla="*/ 29195 h 246885"/>
              <a:gd name="connsiteX77" fmla="*/ 173900 w 2572949"/>
              <a:gd name="connsiteY77" fmla="*/ 58390 h 246885"/>
              <a:gd name="connsiteX78" fmla="*/ 144705 w 2572949"/>
              <a:gd name="connsiteY78" fmla="*/ 29195 h 246885"/>
              <a:gd name="connsiteX79" fmla="*/ 173900 w 2572949"/>
              <a:gd name="connsiteY79" fmla="*/ 0 h 246885"/>
              <a:gd name="connsiteX80" fmla="*/ 29195 w 2572949"/>
              <a:gd name="connsiteY80" fmla="*/ 0 h 246885"/>
              <a:gd name="connsiteX81" fmla="*/ 58390 w 2572949"/>
              <a:gd name="connsiteY81" fmla="*/ 29195 h 246885"/>
              <a:gd name="connsiteX82" fmla="*/ 29195 w 2572949"/>
              <a:gd name="connsiteY82" fmla="*/ 58390 h 246885"/>
              <a:gd name="connsiteX83" fmla="*/ 0 w 2572949"/>
              <a:gd name="connsiteY83" fmla="*/ 29195 h 246885"/>
              <a:gd name="connsiteX84" fmla="*/ 29195 w 2572949"/>
              <a:gd name="connsiteY84" fmla="*/ 0 h 246885"/>
            </a:gdLst>
            <a:ahLst/>
            <a:cxnLst/>
            <a:rect l="l" t="t" r="r" b="b"/>
            <a:pathLst>
              <a:path w="2572949" h="246885">
                <a:moveTo>
                  <a:pt x="1696471" y="188495"/>
                </a:moveTo>
                <a:cubicBezTo>
                  <a:pt x="1712972" y="188495"/>
                  <a:pt x="1725666" y="201189"/>
                  <a:pt x="1725666" y="217690"/>
                </a:cubicBezTo>
                <a:cubicBezTo>
                  <a:pt x="1725666" y="233556"/>
                  <a:pt x="1712337" y="246885"/>
                  <a:pt x="1696471" y="246885"/>
                </a:cubicBezTo>
                <a:cubicBezTo>
                  <a:pt x="1680605" y="246885"/>
                  <a:pt x="1667276" y="233556"/>
                  <a:pt x="1667276" y="217690"/>
                </a:cubicBezTo>
                <a:cubicBezTo>
                  <a:pt x="1667276" y="201823"/>
                  <a:pt x="1680605" y="188495"/>
                  <a:pt x="1696471" y="188495"/>
                </a:cubicBezTo>
                <a:close/>
                <a:moveTo>
                  <a:pt x="1243316" y="188495"/>
                </a:moveTo>
                <a:cubicBezTo>
                  <a:pt x="1259183" y="188495"/>
                  <a:pt x="1272511" y="201189"/>
                  <a:pt x="1272511" y="217690"/>
                </a:cubicBezTo>
                <a:cubicBezTo>
                  <a:pt x="1272511" y="233556"/>
                  <a:pt x="1259183" y="246885"/>
                  <a:pt x="1243316" y="246885"/>
                </a:cubicBezTo>
                <a:cubicBezTo>
                  <a:pt x="1227450" y="246885"/>
                  <a:pt x="1214121" y="233556"/>
                  <a:pt x="1214121" y="217690"/>
                </a:cubicBezTo>
                <a:cubicBezTo>
                  <a:pt x="1214121" y="201823"/>
                  <a:pt x="1227450" y="188495"/>
                  <a:pt x="1243316" y="188495"/>
                </a:cubicBezTo>
                <a:close/>
                <a:moveTo>
                  <a:pt x="1098612" y="188495"/>
                </a:moveTo>
                <a:cubicBezTo>
                  <a:pt x="1115113" y="188495"/>
                  <a:pt x="1127807" y="201189"/>
                  <a:pt x="1127807" y="217690"/>
                </a:cubicBezTo>
                <a:cubicBezTo>
                  <a:pt x="1127807" y="233556"/>
                  <a:pt x="1114478" y="246885"/>
                  <a:pt x="1098612" y="246885"/>
                </a:cubicBezTo>
                <a:cubicBezTo>
                  <a:pt x="1082745" y="246885"/>
                  <a:pt x="1069417" y="233556"/>
                  <a:pt x="1069417" y="217690"/>
                </a:cubicBezTo>
                <a:cubicBezTo>
                  <a:pt x="1069417" y="201823"/>
                  <a:pt x="1082745" y="188495"/>
                  <a:pt x="1098612" y="188495"/>
                </a:cubicBezTo>
                <a:close/>
                <a:moveTo>
                  <a:pt x="954542" y="188495"/>
                </a:moveTo>
                <a:cubicBezTo>
                  <a:pt x="970408" y="188495"/>
                  <a:pt x="983737" y="201189"/>
                  <a:pt x="983737" y="217690"/>
                </a:cubicBezTo>
                <a:cubicBezTo>
                  <a:pt x="983737" y="233556"/>
                  <a:pt x="970408" y="246885"/>
                  <a:pt x="954542" y="246885"/>
                </a:cubicBezTo>
                <a:cubicBezTo>
                  <a:pt x="938675" y="246885"/>
                  <a:pt x="925347" y="233556"/>
                  <a:pt x="925347" y="217690"/>
                </a:cubicBezTo>
                <a:cubicBezTo>
                  <a:pt x="925347" y="201823"/>
                  <a:pt x="938675" y="188495"/>
                  <a:pt x="954542" y="188495"/>
                </a:cubicBezTo>
                <a:close/>
                <a:moveTo>
                  <a:pt x="665134" y="188495"/>
                </a:moveTo>
                <a:cubicBezTo>
                  <a:pt x="681635" y="188495"/>
                  <a:pt x="694329" y="201189"/>
                  <a:pt x="694329" y="217690"/>
                </a:cubicBezTo>
                <a:cubicBezTo>
                  <a:pt x="694329" y="233556"/>
                  <a:pt x="681000" y="246885"/>
                  <a:pt x="665134" y="246885"/>
                </a:cubicBezTo>
                <a:cubicBezTo>
                  <a:pt x="649267" y="246885"/>
                  <a:pt x="635939" y="233556"/>
                  <a:pt x="635939" y="217690"/>
                </a:cubicBezTo>
                <a:cubicBezTo>
                  <a:pt x="635939" y="201823"/>
                  <a:pt x="649267" y="188495"/>
                  <a:pt x="665134" y="188495"/>
                </a:cubicBezTo>
                <a:close/>
                <a:moveTo>
                  <a:pt x="521063" y="188495"/>
                </a:moveTo>
                <a:cubicBezTo>
                  <a:pt x="536929" y="188495"/>
                  <a:pt x="550258" y="201189"/>
                  <a:pt x="550258" y="217690"/>
                </a:cubicBezTo>
                <a:cubicBezTo>
                  <a:pt x="550258" y="233556"/>
                  <a:pt x="536929" y="246885"/>
                  <a:pt x="521063" y="246885"/>
                </a:cubicBezTo>
                <a:cubicBezTo>
                  <a:pt x="505196" y="246885"/>
                  <a:pt x="491868" y="233556"/>
                  <a:pt x="491868" y="217690"/>
                </a:cubicBezTo>
                <a:cubicBezTo>
                  <a:pt x="491868" y="201823"/>
                  <a:pt x="505196" y="188495"/>
                  <a:pt x="521063" y="188495"/>
                </a:cubicBezTo>
                <a:close/>
                <a:moveTo>
                  <a:pt x="2543754" y="0"/>
                </a:moveTo>
                <a:cubicBezTo>
                  <a:pt x="2559620" y="0"/>
                  <a:pt x="2572949" y="12694"/>
                  <a:pt x="2572949" y="29195"/>
                </a:cubicBezTo>
                <a:cubicBezTo>
                  <a:pt x="2572949" y="45061"/>
                  <a:pt x="2559620" y="58390"/>
                  <a:pt x="2543754" y="58390"/>
                </a:cubicBezTo>
                <a:cubicBezTo>
                  <a:pt x="2527888" y="58390"/>
                  <a:pt x="2514559" y="45061"/>
                  <a:pt x="2514559" y="29195"/>
                </a:cubicBezTo>
                <a:cubicBezTo>
                  <a:pt x="2514559" y="13329"/>
                  <a:pt x="2527888" y="0"/>
                  <a:pt x="2543754" y="0"/>
                </a:cubicBezTo>
                <a:close/>
                <a:moveTo>
                  <a:pt x="2376200" y="0"/>
                </a:moveTo>
                <a:cubicBezTo>
                  <a:pt x="2392703" y="0"/>
                  <a:pt x="2405395" y="12694"/>
                  <a:pt x="2405395" y="29195"/>
                </a:cubicBezTo>
                <a:cubicBezTo>
                  <a:pt x="2405395" y="45061"/>
                  <a:pt x="2392067" y="58390"/>
                  <a:pt x="2376200" y="58390"/>
                </a:cubicBezTo>
                <a:cubicBezTo>
                  <a:pt x="2360334" y="58390"/>
                  <a:pt x="2347005" y="45061"/>
                  <a:pt x="2347005" y="29195"/>
                </a:cubicBezTo>
                <a:cubicBezTo>
                  <a:pt x="2347005" y="13329"/>
                  <a:pt x="2360334" y="0"/>
                  <a:pt x="2376200" y="0"/>
                </a:cubicBezTo>
                <a:close/>
                <a:moveTo>
                  <a:pt x="2060771" y="0"/>
                </a:moveTo>
                <a:cubicBezTo>
                  <a:pt x="2076637" y="0"/>
                  <a:pt x="2089966" y="12694"/>
                  <a:pt x="2089966" y="29195"/>
                </a:cubicBezTo>
                <a:cubicBezTo>
                  <a:pt x="2089966" y="45061"/>
                  <a:pt x="2076637" y="58390"/>
                  <a:pt x="2060771" y="58390"/>
                </a:cubicBezTo>
                <a:cubicBezTo>
                  <a:pt x="2044905" y="58390"/>
                  <a:pt x="2031576" y="45061"/>
                  <a:pt x="2031576" y="29195"/>
                </a:cubicBezTo>
                <a:cubicBezTo>
                  <a:pt x="2031576" y="13329"/>
                  <a:pt x="2044905" y="0"/>
                  <a:pt x="2060771" y="0"/>
                </a:cubicBezTo>
                <a:close/>
                <a:moveTo>
                  <a:pt x="1445776" y="0"/>
                </a:moveTo>
                <a:cubicBezTo>
                  <a:pt x="1461643" y="0"/>
                  <a:pt x="1474971" y="12694"/>
                  <a:pt x="1474971" y="29195"/>
                </a:cubicBezTo>
                <a:cubicBezTo>
                  <a:pt x="1474971" y="45061"/>
                  <a:pt x="1461643" y="58390"/>
                  <a:pt x="1445776" y="58390"/>
                </a:cubicBezTo>
                <a:cubicBezTo>
                  <a:pt x="1429910" y="58390"/>
                  <a:pt x="1416581" y="45061"/>
                  <a:pt x="1416581" y="29195"/>
                </a:cubicBezTo>
                <a:cubicBezTo>
                  <a:pt x="1416581" y="13329"/>
                  <a:pt x="1429910" y="0"/>
                  <a:pt x="1445776" y="0"/>
                </a:cubicBezTo>
                <a:close/>
                <a:moveTo>
                  <a:pt x="1205237" y="0"/>
                </a:moveTo>
                <a:cubicBezTo>
                  <a:pt x="1221104" y="0"/>
                  <a:pt x="1234432" y="12694"/>
                  <a:pt x="1234432" y="29195"/>
                </a:cubicBezTo>
                <a:cubicBezTo>
                  <a:pt x="1234432" y="45061"/>
                  <a:pt x="1221104" y="58390"/>
                  <a:pt x="1205237" y="58390"/>
                </a:cubicBezTo>
                <a:cubicBezTo>
                  <a:pt x="1189370" y="58390"/>
                  <a:pt x="1176042" y="45061"/>
                  <a:pt x="1176042" y="29195"/>
                </a:cubicBezTo>
                <a:cubicBezTo>
                  <a:pt x="1176042" y="13329"/>
                  <a:pt x="1189370" y="0"/>
                  <a:pt x="1205237" y="0"/>
                </a:cubicBezTo>
                <a:close/>
                <a:moveTo>
                  <a:pt x="896787" y="0"/>
                </a:moveTo>
                <a:cubicBezTo>
                  <a:pt x="912653" y="0"/>
                  <a:pt x="925982" y="12694"/>
                  <a:pt x="925982" y="29195"/>
                </a:cubicBezTo>
                <a:cubicBezTo>
                  <a:pt x="925982" y="45061"/>
                  <a:pt x="912653" y="58390"/>
                  <a:pt x="896787" y="58390"/>
                </a:cubicBezTo>
                <a:cubicBezTo>
                  <a:pt x="880920" y="58390"/>
                  <a:pt x="867592" y="45061"/>
                  <a:pt x="867592" y="29195"/>
                </a:cubicBezTo>
                <a:cubicBezTo>
                  <a:pt x="867592" y="13329"/>
                  <a:pt x="880920" y="0"/>
                  <a:pt x="896787" y="0"/>
                </a:cubicBezTo>
                <a:close/>
                <a:moveTo>
                  <a:pt x="752084" y="0"/>
                </a:moveTo>
                <a:cubicBezTo>
                  <a:pt x="767950" y="0"/>
                  <a:pt x="781279" y="12694"/>
                  <a:pt x="781279" y="29195"/>
                </a:cubicBezTo>
                <a:cubicBezTo>
                  <a:pt x="781279" y="45061"/>
                  <a:pt x="767950" y="58390"/>
                  <a:pt x="752084" y="58390"/>
                </a:cubicBezTo>
                <a:cubicBezTo>
                  <a:pt x="736217" y="58390"/>
                  <a:pt x="722889" y="45061"/>
                  <a:pt x="722889" y="29195"/>
                </a:cubicBezTo>
                <a:cubicBezTo>
                  <a:pt x="722889" y="13329"/>
                  <a:pt x="736217" y="0"/>
                  <a:pt x="752084" y="0"/>
                </a:cubicBezTo>
                <a:close/>
                <a:moveTo>
                  <a:pt x="607379" y="0"/>
                </a:moveTo>
                <a:cubicBezTo>
                  <a:pt x="623879" y="0"/>
                  <a:pt x="636573" y="12694"/>
                  <a:pt x="636573" y="29195"/>
                </a:cubicBezTo>
                <a:cubicBezTo>
                  <a:pt x="636573" y="45061"/>
                  <a:pt x="623245" y="58390"/>
                  <a:pt x="607379" y="58390"/>
                </a:cubicBezTo>
                <a:cubicBezTo>
                  <a:pt x="591512" y="58390"/>
                  <a:pt x="578184" y="45061"/>
                  <a:pt x="578184" y="29195"/>
                </a:cubicBezTo>
                <a:cubicBezTo>
                  <a:pt x="578184" y="13329"/>
                  <a:pt x="591512" y="0"/>
                  <a:pt x="607379" y="0"/>
                </a:cubicBezTo>
                <a:close/>
                <a:moveTo>
                  <a:pt x="462674" y="0"/>
                </a:moveTo>
                <a:cubicBezTo>
                  <a:pt x="479175" y="0"/>
                  <a:pt x="491869" y="12694"/>
                  <a:pt x="491869" y="29195"/>
                </a:cubicBezTo>
                <a:cubicBezTo>
                  <a:pt x="491869" y="45061"/>
                  <a:pt x="478540" y="58390"/>
                  <a:pt x="462674" y="58390"/>
                </a:cubicBezTo>
                <a:cubicBezTo>
                  <a:pt x="446807" y="58390"/>
                  <a:pt x="433479" y="45061"/>
                  <a:pt x="433479" y="29195"/>
                </a:cubicBezTo>
                <a:cubicBezTo>
                  <a:pt x="433479" y="13329"/>
                  <a:pt x="446807" y="0"/>
                  <a:pt x="462674" y="0"/>
                </a:cubicBezTo>
                <a:close/>
                <a:moveTo>
                  <a:pt x="173900" y="0"/>
                </a:moveTo>
                <a:cubicBezTo>
                  <a:pt x="189766" y="0"/>
                  <a:pt x="203095" y="12694"/>
                  <a:pt x="203095" y="29195"/>
                </a:cubicBezTo>
                <a:cubicBezTo>
                  <a:pt x="203095" y="45061"/>
                  <a:pt x="189766" y="58390"/>
                  <a:pt x="173900" y="58390"/>
                </a:cubicBezTo>
                <a:cubicBezTo>
                  <a:pt x="158033" y="58390"/>
                  <a:pt x="144705" y="45061"/>
                  <a:pt x="144705" y="29195"/>
                </a:cubicBezTo>
                <a:cubicBezTo>
                  <a:pt x="144705" y="13329"/>
                  <a:pt x="158033" y="0"/>
                  <a:pt x="173900" y="0"/>
                </a:cubicBezTo>
                <a:close/>
                <a:moveTo>
                  <a:pt x="29195" y="0"/>
                </a:moveTo>
                <a:cubicBezTo>
                  <a:pt x="45696" y="0"/>
                  <a:pt x="58390" y="12694"/>
                  <a:pt x="58390" y="29195"/>
                </a:cubicBezTo>
                <a:cubicBezTo>
                  <a:pt x="58390" y="45061"/>
                  <a:pt x="45061" y="58390"/>
                  <a:pt x="29195" y="58390"/>
                </a:cubicBezTo>
                <a:cubicBezTo>
                  <a:pt x="13328" y="58390"/>
                  <a:pt x="0" y="45061"/>
                  <a:pt x="0" y="29195"/>
                </a:cubicBezTo>
                <a:cubicBezTo>
                  <a:pt x="0" y="13329"/>
                  <a:pt x="13328" y="0"/>
                  <a:pt x="29195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4141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407065" y="3559881"/>
            <a:ext cx="546218" cy="1563323"/>
          </a:xfrm>
          <a:prstGeom prst="upArrow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10975502" y="1540378"/>
            <a:ext cx="395802" cy="1132821"/>
          </a:xfrm>
          <a:prstGeom prst="upArrow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11656064" y="4576989"/>
            <a:ext cx="277280" cy="793599"/>
          </a:xfrm>
          <a:prstGeom prst="upArrow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3985452" y="-943427"/>
            <a:ext cx="4221096" cy="4269014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91440" tIns="45720" rIns="91440" bIns="45720" rtlCol="0" anchor="b"/>
          <a:lstStyle/>
          <a:p>
            <a:pPr algn="ctr">
              <a:lnSpc>
                <a:spcPct val="100000"/>
              </a:lnSpc>
            </a:pPr>
            <a:r>
              <a:rPr kumimoji="1" lang="en-US" altLang="zh-CN" sz="13800">
                <a:ln w="19050">
                  <a:solidFill>
                    <a:srgbClr val="000000">
                      <a:alpha val="100000"/>
                    </a:srgbClr>
                  </a:solidFill>
                </a:ln>
                <a:gradFill>
                  <a:gsLst>
                    <a:gs pos="0">
                      <a:srgbClr val="99D232">
                        <a:alpha val="100000"/>
                      </a:srgbClr>
                    </a:gs>
                    <a:gs pos="83000">
                      <a:srgbClr val="99D232">
                        <a:alpha val="0"/>
                      </a:srgbClr>
                    </a:gs>
                  </a:gsLst>
                  <a:lin ang="5400000" scaled="0"/>
                </a:gradFill>
                <a:latin typeface="Source Han Sans CN Regular"/>
                <a:ea typeface="Source Han Sans CN Regular"/>
                <a:cs typeface="Source Han Sans CN Regular"/>
              </a:rPr>
              <a:t>010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2701414" y="2908300"/>
            <a:ext cx="6789173" cy="186556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30000"/>
              </a:lnSpc>
            </a:pPr>
            <a:r>
              <a:rPr kumimoji="1" lang="en-US" altLang="zh-CN" sz="4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Regular"/>
                <a:ea typeface="Source Han Sans CN Regular"/>
                <a:cs typeface="Source Han Sans CN Regular"/>
              </a:rPr>
              <a:t>现有瓶颈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709946" y="-357229"/>
            <a:ext cx="864854" cy="1551029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857974" y="535182"/>
            <a:ext cx="568799" cy="413406"/>
          </a:xfrm>
          <a:custGeom>
            <a:avLst/>
            <a:gdLst/>
            <a:ahLst/>
            <a:cxnLst/>
            <a:rect l="l" t="t" r="r" b="b"/>
            <a:pathLst>
              <a:path w="537267" h="390488">
                <a:moveTo>
                  <a:pt x="474259" y="272460"/>
                </a:moveTo>
                <a:cubicBezTo>
                  <a:pt x="461854" y="272289"/>
                  <a:pt x="453511" y="275831"/>
                  <a:pt x="449231" y="283086"/>
                </a:cubicBezTo>
                <a:cubicBezTo>
                  <a:pt x="444952" y="290341"/>
                  <a:pt x="442960" y="302334"/>
                  <a:pt x="443255" y="319065"/>
                </a:cubicBezTo>
                <a:cubicBezTo>
                  <a:pt x="442960" y="335947"/>
                  <a:pt x="444952" y="347890"/>
                  <a:pt x="449231" y="354895"/>
                </a:cubicBezTo>
                <a:cubicBezTo>
                  <a:pt x="453511" y="361900"/>
                  <a:pt x="461854" y="365292"/>
                  <a:pt x="474259" y="365071"/>
                </a:cubicBezTo>
                <a:cubicBezTo>
                  <a:pt x="486761" y="365292"/>
                  <a:pt x="495162" y="361900"/>
                  <a:pt x="499462" y="354895"/>
                </a:cubicBezTo>
                <a:cubicBezTo>
                  <a:pt x="503763" y="347890"/>
                  <a:pt x="505763" y="335947"/>
                  <a:pt x="505463" y="319065"/>
                </a:cubicBezTo>
                <a:cubicBezTo>
                  <a:pt x="505763" y="302334"/>
                  <a:pt x="503763" y="290341"/>
                  <a:pt x="499462" y="283086"/>
                </a:cubicBezTo>
                <a:cubicBezTo>
                  <a:pt x="495162" y="275831"/>
                  <a:pt x="486761" y="272289"/>
                  <a:pt x="474259" y="272460"/>
                </a:cubicBezTo>
                <a:close/>
                <a:moveTo>
                  <a:pt x="178984" y="272460"/>
                </a:moveTo>
                <a:cubicBezTo>
                  <a:pt x="166579" y="272289"/>
                  <a:pt x="158236" y="275831"/>
                  <a:pt x="153956" y="283086"/>
                </a:cubicBezTo>
                <a:cubicBezTo>
                  <a:pt x="149677" y="290341"/>
                  <a:pt x="147685" y="302334"/>
                  <a:pt x="147980" y="319065"/>
                </a:cubicBezTo>
                <a:cubicBezTo>
                  <a:pt x="147685" y="335947"/>
                  <a:pt x="149677" y="347890"/>
                  <a:pt x="153956" y="354895"/>
                </a:cubicBezTo>
                <a:cubicBezTo>
                  <a:pt x="158236" y="361900"/>
                  <a:pt x="166579" y="365292"/>
                  <a:pt x="178984" y="365071"/>
                </a:cubicBezTo>
                <a:cubicBezTo>
                  <a:pt x="191486" y="365292"/>
                  <a:pt x="199887" y="361900"/>
                  <a:pt x="204188" y="354895"/>
                </a:cubicBezTo>
                <a:cubicBezTo>
                  <a:pt x="208488" y="347890"/>
                  <a:pt x="210488" y="335947"/>
                  <a:pt x="210188" y="319065"/>
                </a:cubicBezTo>
                <a:cubicBezTo>
                  <a:pt x="210488" y="302334"/>
                  <a:pt x="208488" y="290341"/>
                  <a:pt x="204188" y="283086"/>
                </a:cubicBezTo>
                <a:cubicBezTo>
                  <a:pt x="199887" y="275831"/>
                  <a:pt x="191486" y="272289"/>
                  <a:pt x="178984" y="272460"/>
                </a:cubicBezTo>
                <a:close/>
                <a:moveTo>
                  <a:pt x="15002" y="249657"/>
                </a:moveTo>
                <a:lnTo>
                  <a:pt x="45406" y="249657"/>
                </a:lnTo>
                <a:lnTo>
                  <a:pt x="45406" y="362071"/>
                </a:lnTo>
                <a:lnTo>
                  <a:pt x="100613" y="362071"/>
                </a:lnTo>
                <a:lnTo>
                  <a:pt x="100613" y="388474"/>
                </a:lnTo>
                <a:lnTo>
                  <a:pt x="15002" y="388474"/>
                </a:lnTo>
                <a:close/>
                <a:moveTo>
                  <a:pt x="474259" y="247656"/>
                </a:moveTo>
                <a:cubicBezTo>
                  <a:pt x="487883" y="247490"/>
                  <a:pt x="499374" y="249468"/>
                  <a:pt x="508730" y="253591"/>
                </a:cubicBezTo>
                <a:cubicBezTo>
                  <a:pt x="518087" y="257713"/>
                  <a:pt x="525177" y="264981"/>
                  <a:pt x="530000" y="275393"/>
                </a:cubicBezTo>
                <a:cubicBezTo>
                  <a:pt x="534822" y="285806"/>
                  <a:pt x="537245" y="300363"/>
                  <a:pt x="537267" y="319065"/>
                </a:cubicBezTo>
                <a:cubicBezTo>
                  <a:pt x="537245" y="337768"/>
                  <a:pt x="534822" y="352325"/>
                  <a:pt x="530000" y="362737"/>
                </a:cubicBezTo>
                <a:cubicBezTo>
                  <a:pt x="525177" y="373150"/>
                  <a:pt x="518087" y="380417"/>
                  <a:pt x="508730" y="384540"/>
                </a:cubicBezTo>
                <a:cubicBezTo>
                  <a:pt x="499374" y="388663"/>
                  <a:pt x="487883" y="390641"/>
                  <a:pt x="474259" y="390474"/>
                </a:cubicBezTo>
                <a:cubicBezTo>
                  <a:pt x="460824" y="390641"/>
                  <a:pt x="449423" y="388663"/>
                  <a:pt x="440055" y="384540"/>
                </a:cubicBezTo>
                <a:cubicBezTo>
                  <a:pt x="430687" y="380417"/>
                  <a:pt x="423553" y="373150"/>
                  <a:pt x="418652" y="362737"/>
                </a:cubicBezTo>
                <a:cubicBezTo>
                  <a:pt x="413752" y="352325"/>
                  <a:pt x="411285" y="337768"/>
                  <a:pt x="411251" y="319065"/>
                </a:cubicBezTo>
                <a:cubicBezTo>
                  <a:pt x="411285" y="300363"/>
                  <a:pt x="413752" y="285806"/>
                  <a:pt x="418652" y="275393"/>
                </a:cubicBezTo>
                <a:cubicBezTo>
                  <a:pt x="423553" y="264981"/>
                  <a:pt x="430687" y="257713"/>
                  <a:pt x="440055" y="253591"/>
                </a:cubicBezTo>
                <a:cubicBezTo>
                  <a:pt x="449423" y="249468"/>
                  <a:pt x="460824" y="247490"/>
                  <a:pt x="474259" y="247656"/>
                </a:cubicBezTo>
                <a:close/>
                <a:moveTo>
                  <a:pt x="337785" y="247656"/>
                </a:moveTo>
                <a:cubicBezTo>
                  <a:pt x="344682" y="247665"/>
                  <a:pt x="351541" y="248098"/>
                  <a:pt x="358363" y="248957"/>
                </a:cubicBezTo>
                <a:cubicBezTo>
                  <a:pt x="365184" y="249815"/>
                  <a:pt x="370793" y="251049"/>
                  <a:pt x="375190" y="252657"/>
                </a:cubicBezTo>
                <a:lnTo>
                  <a:pt x="375190" y="279260"/>
                </a:lnTo>
                <a:cubicBezTo>
                  <a:pt x="369931" y="277364"/>
                  <a:pt x="364297" y="275956"/>
                  <a:pt x="358288" y="275035"/>
                </a:cubicBezTo>
                <a:cubicBezTo>
                  <a:pt x="352279" y="274114"/>
                  <a:pt x="346245" y="273656"/>
                  <a:pt x="340185" y="273660"/>
                </a:cubicBezTo>
                <a:cubicBezTo>
                  <a:pt x="326938" y="273351"/>
                  <a:pt x="317178" y="276518"/>
                  <a:pt x="310907" y="283161"/>
                </a:cubicBezTo>
                <a:cubicBezTo>
                  <a:pt x="304635" y="289803"/>
                  <a:pt x="301526" y="301772"/>
                  <a:pt x="301581" y="319065"/>
                </a:cubicBezTo>
                <a:cubicBezTo>
                  <a:pt x="301536" y="331218"/>
                  <a:pt x="302736" y="340629"/>
                  <a:pt x="305181" y="347299"/>
                </a:cubicBezTo>
                <a:cubicBezTo>
                  <a:pt x="307626" y="353969"/>
                  <a:pt x="311582" y="358594"/>
                  <a:pt x="317049" y="361174"/>
                </a:cubicBezTo>
                <a:cubicBezTo>
                  <a:pt x="322517" y="363755"/>
                  <a:pt x="329762" y="364987"/>
                  <a:pt x="338785" y="364871"/>
                </a:cubicBezTo>
                <a:cubicBezTo>
                  <a:pt x="341565" y="364884"/>
                  <a:pt x="344157" y="364809"/>
                  <a:pt x="346561" y="364646"/>
                </a:cubicBezTo>
                <a:cubicBezTo>
                  <a:pt x="348966" y="364484"/>
                  <a:pt x="351308" y="364159"/>
                  <a:pt x="353587" y="363671"/>
                </a:cubicBezTo>
                <a:lnTo>
                  <a:pt x="353587" y="333667"/>
                </a:lnTo>
                <a:lnTo>
                  <a:pt x="329984" y="333667"/>
                </a:lnTo>
                <a:lnTo>
                  <a:pt x="329984" y="308264"/>
                </a:lnTo>
                <a:lnTo>
                  <a:pt x="381791" y="308264"/>
                </a:lnTo>
                <a:lnTo>
                  <a:pt x="381791" y="384274"/>
                </a:lnTo>
                <a:cubicBezTo>
                  <a:pt x="376452" y="386020"/>
                  <a:pt x="369827" y="387478"/>
                  <a:pt x="361913" y="388649"/>
                </a:cubicBezTo>
                <a:cubicBezTo>
                  <a:pt x="354000" y="389820"/>
                  <a:pt x="345624" y="390428"/>
                  <a:pt x="336785" y="390474"/>
                </a:cubicBezTo>
                <a:cubicBezTo>
                  <a:pt x="322528" y="390671"/>
                  <a:pt x="310304" y="388811"/>
                  <a:pt x="300114" y="384896"/>
                </a:cubicBezTo>
                <a:cubicBezTo>
                  <a:pt x="289924" y="380981"/>
                  <a:pt x="282100" y="373831"/>
                  <a:pt x="276644" y="363449"/>
                </a:cubicBezTo>
                <a:cubicBezTo>
                  <a:pt x="271188" y="353066"/>
                  <a:pt x="268432" y="338271"/>
                  <a:pt x="268376" y="319065"/>
                </a:cubicBezTo>
                <a:cubicBezTo>
                  <a:pt x="268437" y="301308"/>
                  <a:pt x="271250" y="287195"/>
                  <a:pt x="276815" y="276727"/>
                </a:cubicBezTo>
                <a:cubicBezTo>
                  <a:pt x="282379" y="266259"/>
                  <a:pt x="290334" y="258769"/>
                  <a:pt x="300677" y="254257"/>
                </a:cubicBezTo>
                <a:cubicBezTo>
                  <a:pt x="311020" y="249746"/>
                  <a:pt x="323390" y="247545"/>
                  <a:pt x="337785" y="247656"/>
                </a:cubicBezTo>
                <a:close/>
                <a:moveTo>
                  <a:pt x="178984" y="247656"/>
                </a:moveTo>
                <a:cubicBezTo>
                  <a:pt x="192608" y="247490"/>
                  <a:pt x="204099" y="249468"/>
                  <a:pt x="213455" y="253591"/>
                </a:cubicBezTo>
                <a:cubicBezTo>
                  <a:pt x="222812" y="257713"/>
                  <a:pt x="229902" y="264981"/>
                  <a:pt x="234725" y="275393"/>
                </a:cubicBezTo>
                <a:cubicBezTo>
                  <a:pt x="239547" y="285806"/>
                  <a:pt x="241970" y="300363"/>
                  <a:pt x="241992" y="319065"/>
                </a:cubicBezTo>
                <a:cubicBezTo>
                  <a:pt x="241970" y="337768"/>
                  <a:pt x="239547" y="352325"/>
                  <a:pt x="234725" y="362737"/>
                </a:cubicBezTo>
                <a:cubicBezTo>
                  <a:pt x="229902" y="373150"/>
                  <a:pt x="222812" y="380417"/>
                  <a:pt x="213455" y="384540"/>
                </a:cubicBezTo>
                <a:cubicBezTo>
                  <a:pt x="204099" y="388663"/>
                  <a:pt x="192608" y="390641"/>
                  <a:pt x="178984" y="390474"/>
                </a:cubicBezTo>
                <a:cubicBezTo>
                  <a:pt x="165549" y="390641"/>
                  <a:pt x="154148" y="388663"/>
                  <a:pt x="144780" y="384540"/>
                </a:cubicBezTo>
                <a:cubicBezTo>
                  <a:pt x="135412" y="380417"/>
                  <a:pt x="128278" y="373150"/>
                  <a:pt x="123377" y="362737"/>
                </a:cubicBezTo>
                <a:cubicBezTo>
                  <a:pt x="118477" y="352325"/>
                  <a:pt x="116010" y="337768"/>
                  <a:pt x="115976" y="319065"/>
                </a:cubicBezTo>
                <a:cubicBezTo>
                  <a:pt x="116010" y="300363"/>
                  <a:pt x="118477" y="285806"/>
                  <a:pt x="123377" y="275393"/>
                </a:cubicBezTo>
                <a:cubicBezTo>
                  <a:pt x="128278" y="264981"/>
                  <a:pt x="135412" y="257713"/>
                  <a:pt x="144780" y="253591"/>
                </a:cubicBezTo>
                <a:cubicBezTo>
                  <a:pt x="154148" y="249468"/>
                  <a:pt x="165549" y="247490"/>
                  <a:pt x="178984" y="247656"/>
                </a:cubicBezTo>
                <a:close/>
                <a:moveTo>
                  <a:pt x="421729" y="13608"/>
                </a:moveTo>
                <a:lnTo>
                  <a:pt x="421729" y="71215"/>
                </a:lnTo>
                <a:lnTo>
                  <a:pt x="438931" y="71215"/>
                </a:lnTo>
                <a:cubicBezTo>
                  <a:pt x="449042" y="71205"/>
                  <a:pt x="456957" y="70514"/>
                  <a:pt x="462675" y="69141"/>
                </a:cubicBezTo>
                <a:cubicBezTo>
                  <a:pt x="468393" y="67768"/>
                  <a:pt x="472455" y="64973"/>
                  <a:pt x="474862" y="60755"/>
                </a:cubicBezTo>
                <a:cubicBezTo>
                  <a:pt x="477268" y="56537"/>
                  <a:pt x="478560" y="50156"/>
                  <a:pt x="478736" y="41612"/>
                </a:cubicBezTo>
                <a:cubicBezTo>
                  <a:pt x="478678" y="30406"/>
                  <a:pt x="475694" y="22913"/>
                  <a:pt x="469785" y="19134"/>
                </a:cubicBezTo>
                <a:cubicBezTo>
                  <a:pt x="463876" y="15354"/>
                  <a:pt x="453591" y="13512"/>
                  <a:pt x="438931" y="13608"/>
                </a:cubicBezTo>
                <a:close/>
                <a:moveTo>
                  <a:pt x="186909" y="11608"/>
                </a:moveTo>
                <a:cubicBezTo>
                  <a:pt x="175218" y="11787"/>
                  <a:pt x="166130" y="13829"/>
                  <a:pt x="159646" y="17735"/>
                </a:cubicBezTo>
                <a:cubicBezTo>
                  <a:pt x="153163" y="21640"/>
                  <a:pt x="148624" y="27935"/>
                  <a:pt x="146030" y="36618"/>
                </a:cubicBezTo>
                <a:cubicBezTo>
                  <a:pt x="143436" y="45302"/>
                  <a:pt x="142127" y="56901"/>
                  <a:pt x="142104" y="71415"/>
                </a:cubicBezTo>
                <a:cubicBezTo>
                  <a:pt x="141770" y="93160"/>
                  <a:pt x="144837" y="108628"/>
                  <a:pt x="151305" y="117821"/>
                </a:cubicBezTo>
                <a:cubicBezTo>
                  <a:pt x="157772" y="127014"/>
                  <a:pt x="169640" y="131481"/>
                  <a:pt x="186909" y="131223"/>
                </a:cubicBezTo>
                <a:cubicBezTo>
                  <a:pt x="198601" y="131059"/>
                  <a:pt x="207688" y="129076"/>
                  <a:pt x="214172" y="125274"/>
                </a:cubicBezTo>
                <a:cubicBezTo>
                  <a:pt x="220655" y="121472"/>
                  <a:pt x="225194" y="115237"/>
                  <a:pt x="227788" y="106568"/>
                </a:cubicBezTo>
                <a:cubicBezTo>
                  <a:pt x="230382" y="97899"/>
                  <a:pt x="231691" y="86181"/>
                  <a:pt x="231715" y="71415"/>
                </a:cubicBezTo>
                <a:cubicBezTo>
                  <a:pt x="231691" y="56835"/>
                  <a:pt x="230382" y="45191"/>
                  <a:pt x="227788" y="36485"/>
                </a:cubicBezTo>
                <a:cubicBezTo>
                  <a:pt x="225194" y="27779"/>
                  <a:pt x="220655" y="21484"/>
                  <a:pt x="214172" y="17601"/>
                </a:cubicBezTo>
                <a:cubicBezTo>
                  <a:pt x="207688" y="13718"/>
                  <a:pt x="198601" y="11720"/>
                  <a:pt x="186909" y="11608"/>
                </a:cubicBezTo>
                <a:close/>
                <a:moveTo>
                  <a:pt x="408527" y="2007"/>
                </a:moveTo>
                <a:lnTo>
                  <a:pt x="439131" y="2007"/>
                </a:lnTo>
                <a:cubicBezTo>
                  <a:pt x="452492" y="2051"/>
                  <a:pt x="462997" y="3251"/>
                  <a:pt x="470646" y="5607"/>
                </a:cubicBezTo>
                <a:cubicBezTo>
                  <a:pt x="478295" y="7963"/>
                  <a:pt x="483733" y="12008"/>
                  <a:pt x="486959" y="17742"/>
                </a:cubicBezTo>
                <a:cubicBezTo>
                  <a:pt x="490186" y="23476"/>
                  <a:pt x="491845" y="31433"/>
                  <a:pt x="491938" y="41612"/>
                </a:cubicBezTo>
                <a:cubicBezTo>
                  <a:pt x="492009" y="53596"/>
                  <a:pt x="489717" y="62681"/>
                  <a:pt x="485062" y="68865"/>
                </a:cubicBezTo>
                <a:cubicBezTo>
                  <a:pt x="480407" y="75049"/>
                  <a:pt x="472964" y="79033"/>
                  <a:pt x="462734" y="80817"/>
                </a:cubicBezTo>
                <a:lnTo>
                  <a:pt x="505139" y="140824"/>
                </a:lnTo>
                <a:lnTo>
                  <a:pt x="489337" y="140824"/>
                </a:lnTo>
                <a:lnTo>
                  <a:pt x="449132" y="82417"/>
                </a:lnTo>
                <a:cubicBezTo>
                  <a:pt x="448224" y="82513"/>
                  <a:pt x="446990" y="82571"/>
                  <a:pt x="445432" y="82592"/>
                </a:cubicBezTo>
                <a:cubicBezTo>
                  <a:pt x="443873" y="82613"/>
                  <a:pt x="442040" y="82621"/>
                  <a:pt x="439931" y="82617"/>
                </a:cubicBezTo>
                <a:lnTo>
                  <a:pt x="421729" y="82617"/>
                </a:lnTo>
                <a:lnTo>
                  <a:pt x="421729" y="140824"/>
                </a:lnTo>
                <a:lnTo>
                  <a:pt x="408527" y="140824"/>
                </a:lnTo>
                <a:close/>
                <a:moveTo>
                  <a:pt x="274377" y="2007"/>
                </a:moveTo>
                <a:lnTo>
                  <a:pt x="287579" y="2007"/>
                </a:lnTo>
                <a:lnTo>
                  <a:pt x="287579" y="92218"/>
                </a:lnTo>
                <a:cubicBezTo>
                  <a:pt x="287408" y="106961"/>
                  <a:pt x="290150" y="117179"/>
                  <a:pt x="295805" y="122872"/>
                </a:cubicBezTo>
                <a:cubicBezTo>
                  <a:pt x="301460" y="128564"/>
                  <a:pt x="311053" y="131281"/>
                  <a:pt x="324583" y="131023"/>
                </a:cubicBezTo>
                <a:cubicBezTo>
                  <a:pt x="338752" y="131281"/>
                  <a:pt x="348620" y="128564"/>
                  <a:pt x="354187" y="122872"/>
                </a:cubicBezTo>
                <a:cubicBezTo>
                  <a:pt x="359755" y="117179"/>
                  <a:pt x="362422" y="106961"/>
                  <a:pt x="362188" y="92218"/>
                </a:cubicBezTo>
                <a:lnTo>
                  <a:pt x="362188" y="2007"/>
                </a:lnTo>
                <a:lnTo>
                  <a:pt x="375190" y="2007"/>
                </a:lnTo>
                <a:lnTo>
                  <a:pt x="375190" y="96218"/>
                </a:lnTo>
                <a:cubicBezTo>
                  <a:pt x="375223" y="112512"/>
                  <a:pt x="371056" y="124380"/>
                  <a:pt x="362688" y="131823"/>
                </a:cubicBezTo>
                <a:cubicBezTo>
                  <a:pt x="354321" y="139266"/>
                  <a:pt x="341552" y="142933"/>
                  <a:pt x="324383" y="142824"/>
                </a:cubicBezTo>
                <a:cubicBezTo>
                  <a:pt x="307248" y="142970"/>
                  <a:pt x="294613" y="139378"/>
                  <a:pt x="286479" y="132048"/>
                </a:cubicBezTo>
                <a:cubicBezTo>
                  <a:pt x="278344" y="124718"/>
                  <a:pt x="274311" y="112775"/>
                  <a:pt x="274377" y="96218"/>
                </a:cubicBezTo>
                <a:close/>
                <a:moveTo>
                  <a:pt x="0" y="2007"/>
                </a:moveTo>
                <a:lnTo>
                  <a:pt x="15202" y="2007"/>
                </a:lnTo>
                <a:lnTo>
                  <a:pt x="55207" y="67215"/>
                </a:lnTo>
                <a:lnTo>
                  <a:pt x="56407" y="67215"/>
                </a:lnTo>
                <a:lnTo>
                  <a:pt x="95812" y="2007"/>
                </a:lnTo>
                <a:lnTo>
                  <a:pt x="110614" y="2007"/>
                </a:lnTo>
                <a:lnTo>
                  <a:pt x="61808" y="79416"/>
                </a:lnTo>
                <a:lnTo>
                  <a:pt x="61808" y="140824"/>
                </a:lnTo>
                <a:lnTo>
                  <a:pt x="48406" y="140824"/>
                </a:lnTo>
                <a:lnTo>
                  <a:pt x="48406" y="79616"/>
                </a:lnTo>
                <a:close/>
                <a:moveTo>
                  <a:pt x="186909" y="6"/>
                </a:moveTo>
                <a:cubicBezTo>
                  <a:pt x="200290" y="-123"/>
                  <a:pt x="211311" y="2003"/>
                  <a:pt x="219972" y="6385"/>
                </a:cubicBezTo>
                <a:cubicBezTo>
                  <a:pt x="228634" y="10767"/>
                  <a:pt x="235062" y="18183"/>
                  <a:pt x="239256" y="28632"/>
                </a:cubicBezTo>
                <a:cubicBezTo>
                  <a:pt x="243451" y="39082"/>
                  <a:pt x="245537" y="53343"/>
                  <a:pt x="245516" y="71415"/>
                </a:cubicBezTo>
                <a:cubicBezTo>
                  <a:pt x="245537" y="89488"/>
                  <a:pt x="243451" y="103749"/>
                  <a:pt x="239256" y="114198"/>
                </a:cubicBezTo>
                <a:cubicBezTo>
                  <a:pt x="235062" y="124648"/>
                  <a:pt x="228634" y="132064"/>
                  <a:pt x="219972" y="136446"/>
                </a:cubicBezTo>
                <a:cubicBezTo>
                  <a:pt x="211311" y="140828"/>
                  <a:pt x="200290" y="142954"/>
                  <a:pt x="186909" y="142824"/>
                </a:cubicBezTo>
                <a:cubicBezTo>
                  <a:pt x="173284" y="142776"/>
                  <a:pt x="162174" y="140605"/>
                  <a:pt x="153579" y="136312"/>
                </a:cubicBezTo>
                <a:cubicBezTo>
                  <a:pt x="144984" y="132019"/>
                  <a:pt x="138645" y="124692"/>
                  <a:pt x="134562" y="114332"/>
                </a:cubicBezTo>
                <a:cubicBezTo>
                  <a:pt x="130479" y="103971"/>
                  <a:pt x="128392" y="89666"/>
                  <a:pt x="128302" y="71415"/>
                </a:cubicBezTo>
                <a:cubicBezTo>
                  <a:pt x="128273" y="53343"/>
                  <a:pt x="130330" y="39082"/>
                  <a:pt x="134473" y="28632"/>
                </a:cubicBezTo>
                <a:cubicBezTo>
                  <a:pt x="138615" y="18183"/>
                  <a:pt x="145014" y="10767"/>
                  <a:pt x="153668" y="6385"/>
                </a:cubicBezTo>
                <a:cubicBezTo>
                  <a:pt x="162322" y="2003"/>
                  <a:pt x="173402" y="-123"/>
                  <a:pt x="186909" y="6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cap="sq">
            <a:noFill/>
          </a:ln>
          <a:effectLst/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rcRect l="11330" t="6922" r="11330" b="15455"/>
          <a:stretch>
            <a:fillRect/>
          </a:stretch>
        </p:blipFill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6832879"/>
              <a:gd name="connsiteX1" fmla="*/ 12192000 w 12192000"/>
              <a:gd name="connsiteY1" fmla="*/ 0 h 6832879"/>
              <a:gd name="connsiteX2" fmla="*/ 12192000 w 12192000"/>
              <a:gd name="connsiteY2" fmla="*/ 6832879 h 6832879"/>
              <a:gd name="connsiteX3" fmla="*/ 0 w 12192000"/>
              <a:gd name="connsiteY3" fmla="*/ 6832879 h 6832879"/>
            </a:gdLst>
            <a:ahLst/>
            <a:cxnLst/>
            <a:rect l="l" t="t" r="r" b="b"/>
            <a:pathLst>
              <a:path w="12192000" h="6832879">
                <a:moveTo>
                  <a:pt x="0" y="0"/>
                </a:moveTo>
                <a:lnTo>
                  <a:pt x="12192000" y="0"/>
                </a:lnTo>
                <a:lnTo>
                  <a:pt x="12192000" y="6832879"/>
                </a:lnTo>
                <a:lnTo>
                  <a:pt x="0" y="683287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252753" y="221343"/>
            <a:ext cx="11686495" cy="6415314"/>
          </a:xfrm>
          <a:prstGeom prst="roundRect">
            <a:avLst>
              <a:gd name="adj" fmla="val 3741"/>
            </a:avLst>
          </a:prstGeom>
          <a:gradFill>
            <a:gsLst>
              <a:gs pos="0">
                <a:schemeClr val="bg1"/>
              </a:gs>
              <a:gs pos="100000">
                <a:schemeClr val="accent1">
                  <a:lumMod val="10000"/>
                  <a:lumOff val="90000"/>
                  <a:alpha val="90000"/>
                </a:schemeClr>
              </a:gs>
            </a:gsLst>
            <a:lin ang="5400000" scaled="0"/>
          </a:gradFill>
          <a:ln w="25400" cap="sq">
            <a:noFill/>
            <a:miter/>
          </a:ln>
          <a:effectLst>
            <a:outerShdw blurRad="127000" algn="ctr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11379200" y="6045200"/>
            <a:ext cx="812800" cy="812800"/>
          </a:xfrm>
          <a:prstGeom prst="rect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flipH="1">
            <a:off x="11579576" y="6245577"/>
            <a:ext cx="412049" cy="412047"/>
          </a:xfrm>
          <a:prstGeom prst="star5">
            <a:avLst/>
          </a:prstGeom>
          <a:solidFill>
            <a:schemeClr val="bg1"/>
          </a:solidFill>
          <a:ln w="254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660400" y="3173600"/>
            <a:ext cx="2142126" cy="26225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数据更新滞后，突发事件缺乏反思沉淀，数字资产价值未充分挖掘。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660805" y="2573100"/>
            <a:ext cx="2141316" cy="532436"/>
          </a:xfrm>
          <a:prstGeom prst="roundRect">
            <a:avLst>
              <a:gd name="adj" fmla="val 50000"/>
            </a:avLst>
          </a:prstGeom>
          <a:gradFill>
            <a:gsLst>
              <a:gs pos="400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 cap="sq">
            <a:noFill/>
            <a:miter/>
          </a:ln>
          <a:effectLst>
            <a:outerShdw blurRad="50800" dist="38100" dir="2700000" algn="tl" rotWithShape="0">
              <a:schemeClr val="accent1">
                <a:lumMod val="75000"/>
                <a:alpha val="23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683550" y="2578857"/>
            <a:ext cx="2095826" cy="49192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数据更新不及时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5018587" y="3173599"/>
            <a:ext cx="2142126" cy="26225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伙伴支持效率低下，运营风险增加。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5018992" y="2573101"/>
            <a:ext cx="2141316" cy="532436"/>
          </a:xfrm>
          <a:prstGeom prst="roundRect">
            <a:avLst>
              <a:gd name="adj" fmla="val 50000"/>
            </a:avLst>
          </a:prstGeom>
          <a:gradFill>
            <a:gsLst>
              <a:gs pos="400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 cap="sq">
            <a:noFill/>
            <a:miter/>
          </a:ln>
          <a:effectLst>
            <a:outerShdw blurRad="50800" dist="38100" dir="2700000" algn="tl" rotWithShape="0">
              <a:schemeClr val="accent1">
                <a:lumMod val="75000"/>
                <a:alpha val="23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5041737" y="2578857"/>
            <a:ext cx="2095826" cy="49192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伙伴支持不足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9376774" y="3173599"/>
            <a:ext cx="2142126" cy="26225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管理决策依赖直觉，效率与精准度不足。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9377179" y="2573101"/>
            <a:ext cx="2141316" cy="532436"/>
          </a:xfrm>
          <a:prstGeom prst="roundRect">
            <a:avLst>
              <a:gd name="adj" fmla="val 50000"/>
            </a:avLst>
          </a:prstGeom>
          <a:gradFill>
            <a:gsLst>
              <a:gs pos="400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 cap="sq">
            <a:noFill/>
            <a:miter/>
          </a:ln>
          <a:effectLst>
            <a:outerShdw blurRad="50800" dist="38100" dir="2700000" algn="tl" rotWithShape="0">
              <a:schemeClr val="accent1">
                <a:lumMod val="75000"/>
                <a:alpha val="23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9399924" y="2578857"/>
            <a:ext cx="2095826" cy="49192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决策依赖直觉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5400000">
            <a:off x="3943495" y="2668650"/>
            <a:ext cx="635218" cy="289366"/>
          </a:xfrm>
          <a:prstGeom prst="triangle">
            <a:avLst/>
          </a:prstGeom>
          <a:gradFill>
            <a:gsLst>
              <a:gs pos="4000">
                <a:schemeClr val="accent1"/>
              </a:gs>
              <a:gs pos="88000">
                <a:schemeClr val="accent1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5400000">
            <a:off x="3620407" y="2668650"/>
            <a:ext cx="635218" cy="289366"/>
          </a:xfrm>
          <a:prstGeom prst="triangle">
            <a:avLst/>
          </a:prstGeom>
          <a:gradFill>
            <a:gsLst>
              <a:gs pos="4000">
                <a:schemeClr val="accent1"/>
              </a:gs>
              <a:gs pos="88000">
                <a:schemeClr val="accent1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5400000">
            <a:off x="3315607" y="2668650"/>
            <a:ext cx="635218" cy="289366"/>
          </a:xfrm>
          <a:prstGeom prst="triangle">
            <a:avLst/>
          </a:prstGeom>
          <a:gradFill>
            <a:gsLst>
              <a:gs pos="4000">
                <a:schemeClr val="accent1"/>
              </a:gs>
              <a:gs pos="88000">
                <a:schemeClr val="accent1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5400000">
            <a:off x="8241175" y="2668650"/>
            <a:ext cx="635218" cy="289366"/>
          </a:xfrm>
          <a:prstGeom prst="triangle">
            <a:avLst/>
          </a:prstGeom>
          <a:gradFill>
            <a:gsLst>
              <a:gs pos="4000">
                <a:schemeClr val="accent1"/>
              </a:gs>
              <a:gs pos="88000">
                <a:schemeClr val="accent1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5400000">
            <a:off x="7918087" y="2668650"/>
            <a:ext cx="635218" cy="289366"/>
          </a:xfrm>
          <a:prstGeom prst="triangle">
            <a:avLst/>
          </a:prstGeom>
          <a:gradFill>
            <a:gsLst>
              <a:gs pos="4000">
                <a:schemeClr val="accent1"/>
              </a:gs>
              <a:gs pos="88000">
                <a:schemeClr val="accent1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5400000">
            <a:off x="7613287" y="2668650"/>
            <a:ext cx="635218" cy="289366"/>
          </a:xfrm>
          <a:prstGeom prst="triangle">
            <a:avLst/>
          </a:prstGeom>
          <a:gradFill>
            <a:gsLst>
              <a:gs pos="4000">
                <a:schemeClr val="accent1"/>
              </a:gs>
              <a:gs pos="88000">
                <a:schemeClr val="accent1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924761" y="470193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传统模式制约</a:t>
            </a:r>
            <a:endParaRPr kumimoji="1"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504217" y="534464"/>
            <a:ext cx="312365" cy="312365"/>
            <a:chOff x="504217" y="534464"/>
            <a:chExt cx="312365" cy="312365"/>
          </a:xfrm>
        </p:grpSpPr>
        <p:sp>
          <p:nvSpPr>
            <p:cNvPr id="23" name="标题 1"/>
            <p:cNvSpPr txBox="1"/>
            <p:nvPr/>
          </p:nvSpPr>
          <p:spPr>
            <a:xfrm>
              <a:off x="504217" y="534464"/>
              <a:ext cx="312365" cy="312365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24" name="标题 1"/>
            <p:cNvSpPr txBox="1"/>
            <p:nvPr/>
          </p:nvSpPr>
          <p:spPr>
            <a:xfrm>
              <a:off x="533681" y="563928"/>
              <a:ext cx="253437" cy="253437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bg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rcRect l="11330" t="6922" r="11330" b="15455"/>
          <a:stretch>
            <a:fillRect/>
          </a:stretch>
        </p:blipFill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6832879"/>
              <a:gd name="connsiteX1" fmla="*/ 12192000 w 12192000"/>
              <a:gd name="connsiteY1" fmla="*/ 0 h 6832879"/>
              <a:gd name="connsiteX2" fmla="*/ 12192000 w 12192000"/>
              <a:gd name="connsiteY2" fmla="*/ 6832879 h 6832879"/>
              <a:gd name="connsiteX3" fmla="*/ 0 w 12192000"/>
              <a:gd name="connsiteY3" fmla="*/ 6832879 h 6832879"/>
            </a:gdLst>
            <a:ahLst/>
            <a:cxnLst/>
            <a:rect l="l" t="t" r="r" b="b"/>
            <a:pathLst>
              <a:path w="12192000" h="6832879">
                <a:moveTo>
                  <a:pt x="0" y="0"/>
                </a:moveTo>
                <a:lnTo>
                  <a:pt x="12192000" y="0"/>
                </a:lnTo>
                <a:lnTo>
                  <a:pt x="12192000" y="6832879"/>
                </a:lnTo>
                <a:lnTo>
                  <a:pt x="0" y="683287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252753" y="221343"/>
            <a:ext cx="11686495" cy="6415314"/>
          </a:xfrm>
          <a:prstGeom prst="roundRect">
            <a:avLst>
              <a:gd name="adj" fmla="val 3741"/>
            </a:avLst>
          </a:prstGeom>
          <a:gradFill>
            <a:gsLst>
              <a:gs pos="0">
                <a:schemeClr val="bg1"/>
              </a:gs>
              <a:gs pos="100000">
                <a:schemeClr val="accent1">
                  <a:lumMod val="10000"/>
                  <a:lumOff val="90000"/>
                  <a:alpha val="90000"/>
                </a:schemeClr>
              </a:gs>
            </a:gsLst>
            <a:lin ang="5400000" scaled="0"/>
          </a:gradFill>
          <a:ln w="25400" cap="sq">
            <a:noFill/>
            <a:miter/>
          </a:ln>
          <a:effectLst>
            <a:outerShdw blurRad="127000" algn="ctr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11379200" y="6045200"/>
            <a:ext cx="812800" cy="812800"/>
          </a:xfrm>
          <a:prstGeom prst="rect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flipH="1">
            <a:off x="11579576" y="6245577"/>
            <a:ext cx="412049" cy="412047"/>
          </a:xfrm>
          <a:prstGeom prst="star5">
            <a:avLst/>
          </a:prstGeom>
          <a:solidFill>
            <a:schemeClr val="bg1"/>
          </a:solidFill>
          <a:ln w="254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703534" y="1290233"/>
            <a:ext cx="3411652" cy="4683933"/>
          </a:xfrm>
          <a:prstGeom prst="roundRect">
            <a:avLst>
              <a:gd name="adj" fmla="val 4436"/>
            </a:avLst>
          </a:prstGeom>
          <a:solidFill>
            <a:schemeClr val="bg1"/>
          </a:solidFill>
          <a:ln w="28575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896705" y="3691771"/>
            <a:ext cx="3025310" cy="2205360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85039" tIns="42520" rIns="85039" bIns="4252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构建AI客服系统和业务对话机器人，赋能伙伴，提升运营效率。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1753383" y="1645594"/>
            <a:ext cx="1311954" cy="1311950"/>
          </a:xfrm>
          <a:prstGeom prst="ellipse">
            <a:avLst/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2047257" y="1960278"/>
            <a:ext cx="724206" cy="682580"/>
          </a:xfrm>
          <a:custGeom>
            <a:avLst/>
            <a:gdLst>
              <a:gd name="connsiteX0" fmla="*/ 565749 w 763907"/>
              <a:gd name="connsiteY0" fmla="*/ 529546 h 720000"/>
              <a:gd name="connsiteX1" fmla="*/ 585849 w 763907"/>
              <a:gd name="connsiteY1" fmla="*/ 537865 h 720000"/>
              <a:gd name="connsiteX2" fmla="*/ 698960 w 763907"/>
              <a:gd name="connsiteY2" fmla="*/ 650977 h 720000"/>
              <a:gd name="connsiteX3" fmla="*/ 698960 w 763907"/>
              <a:gd name="connsiteY3" fmla="*/ 691178 h 720000"/>
              <a:gd name="connsiteX4" fmla="*/ 678860 w 763907"/>
              <a:gd name="connsiteY4" fmla="*/ 699521 h 720000"/>
              <a:gd name="connsiteX5" fmla="*/ 658760 w 763907"/>
              <a:gd name="connsiteY5" fmla="*/ 691178 h 720000"/>
              <a:gd name="connsiteX6" fmla="*/ 545648 w 763907"/>
              <a:gd name="connsiteY6" fmla="*/ 578066 h 720000"/>
              <a:gd name="connsiteX7" fmla="*/ 545648 w 763907"/>
              <a:gd name="connsiteY7" fmla="*/ 537865 h 720000"/>
              <a:gd name="connsiteX8" fmla="*/ 565749 w 763907"/>
              <a:gd name="connsiteY8" fmla="*/ 529546 h 720000"/>
              <a:gd name="connsiteX9" fmla="*/ 565749 w 763907"/>
              <a:gd name="connsiteY9" fmla="*/ 359807 h 720000"/>
              <a:gd name="connsiteX10" fmla="*/ 735464 w 763907"/>
              <a:gd name="connsiteY10" fmla="*/ 359807 h 720000"/>
              <a:gd name="connsiteX11" fmla="*/ 763907 w 763907"/>
              <a:gd name="connsiteY11" fmla="*/ 388251 h 720000"/>
              <a:gd name="connsiteX12" fmla="*/ 735464 w 763907"/>
              <a:gd name="connsiteY12" fmla="*/ 416695 h 720000"/>
              <a:gd name="connsiteX13" fmla="*/ 565749 w 763907"/>
              <a:gd name="connsiteY13" fmla="*/ 416695 h 720000"/>
              <a:gd name="connsiteX14" fmla="*/ 537305 w 763907"/>
              <a:gd name="connsiteY14" fmla="*/ 388251 h 720000"/>
              <a:gd name="connsiteX15" fmla="*/ 565749 w 763907"/>
              <a:gd name="connsiteY15" fmla="*/ 359807 h 720000"/>
              <a:gd name="connsiteX16" fmla="*/ 678860 w 763907"/>
              <a:gd name="connsiteY16" fmla="*/ 77005 h 720000"/>
              <a:gd name="connsiteX17" fmla="*/ 698960 w 763907"/>
              <a:gd name="connsiteY17" fmla="*/ 85325 h 720000"/>
              <a:gd name="connsiteX18" fmla="*/ 698960 w 763907"/>
              <a:gd name="connsiteY18" fmla="*/ 125525 h 720000"/>
              <a:gd name="connsiteX19" fmla="*/ 585849 w 763907"/>
              <a:gd name="connsiteY19" fmla="*/ 238636 h 720000"/>
              <a:gd name="connsiteX20" fmla="*/ 565749 w 763907"/>
              <a:gd name="connsiteY20" fmla="*/ 246980 h 720000"/>
              <a:gd name="connsiteX21" fmla="*/ 545648 w 763907"/>
              <a:gd name="connsiteY21" fmla="*/ 238636 h 720000"/>
              <a:gd name="connsiteX22" fmla="*/ 545648 w 763907"/>
              <a:gd name="connsiteY22" fmla="*/ 198436 h 720000"/>
              <a:gd name="connsiteX23" fmla="*/ 658760 w 763907"/>
              <a:gd name="connsiteY23" fmla="*/ 85325 h 720000"/>
              <a:gd name="connsiteX24" fmla="*/ 678860 w 763907"/>
              <a:gd name="connsiteY24" fmla="*/ 77005 h 720000"/>
              <a:gd name="connsiteX25" fmla="*/ 362802 w 763907"/>
              <a:gd name="connsiteY25" fmla="*/ 5 h 720000"/>
              <a:gd name="connsiteX26" fmla="*/ 422012 w 763907"/>
              <a:gd name="connsiteY26" fmla="*/ 16490 h 720000"/>
              <a:gd name="connsiteX27" fmla="*/ 481080 w 763907"/>
              <a:gd name="connsiteY27" fmla="*/ 119457 h 720000"/>
              <a:gd name="connsiteX28" fmla="*/ 481080 w 763907"/>
              <a:gd name="connsiteY28" fmla="*/ 600631 h 720000"/>
              <a:gd name="connsiteX29" fmla="*/ 422012 w 763907"/>
              <a:gd name="connsiteY29" fmla="*/ 703598 h 720000"/>
              <a:gd name="connsiteX30" fmla="*/ 361806 w 763907"/>
              <a:gd name="connsiteY30" fmla="*/ 720000 h 720000"/>
              <a:gd name="connsiteX31" fmla="*/ 303306 w 763907"/>
              <a:gd name="connsiteY31" fmla="*/ 704546 h 720000"/>
              <a:gd name="connsiteX32" fmla="*/ 60870 w 763907"/>
              <a:gd name="connsiteY32" fmla="*/ 568300 h 720000"/>
              <a:gd name="connsiteX33" fmla="*/ 0 w 763907"/>
              <a:gd name="connsiteY33" fmla="*/ 464291 h 720000"/>
              <a:gd name="connsiteX34" fmla="*/ 0 w 763907"/>
              <a:gd name="connsiteY34" fmla="*/ 255702 h 720000"/>
              <a:gd name="connsiteX35" fmla="*/ 60870 w 763907"/>
              <a:gd name="connsiteY35" fmla="*/ 151693 h 720000"/>
              <a:gd name="connsiteX36" fmla="*/ 303306 w 763907"/>
              <a:gd name="connsiteY36" fmla="*/ 15447 h 720000"/>
              <a:gd name="connsiteX37" fmla="*/ 362802 w 763907"/>
              <a:gd name="connsiteY37" fmla="*/ 5 h 720000"/>
            </a:gdLst>
            <a:ahLst/>
            <a:cxnLst/>
            <a:rect l="l" t="t" r="r" b="b"/>
            <a:pathLst>
              <a:path w="763907" h="720000">
                <a:moveTo>
                  <a:pt x="565749" y="529546"/>
                </a:moveTo>
                <a:cubicBezTo>
                  <a:pt x="573025" y="529546"/>
                  <a:pt x="580302" y="532319"/>
                  <a:pt x="585849" y="537865"/>
                </a:cubicBezTo>
                <a:lnTo>
                  <a:pt x="698960" y="650977"/>
                </a:lnTo>
                <a:cubicBezTo>
                  <a:pt x="710054" y="662070"/>
                  <a:pt x="710054" y="680084"/>
                  <a:pt x="698960" y="691178"/>
                </a:cubicBezTo>
                <a:cubicBezTo>
                  <a:pt x="693461" y="696677"/>
                  <a:pt x="686161" y="699521"/>
                  <a:pt x="678860" y="699521"/>
                </a:cubicBezTo>
                <a:cubicBezTo>
                  <a:pt x="671560" y="699521"/>
                  <a:pt x="664259" y="696771"/>
                  <a:pt x="658760" y="691178"/>
                </a:cubicBezTo>
                <a:lnTo>
                  <a:pt x="545648" y="578066"/>
                </a:lnTo>
                <a:cubicBezTo>
                  <a:pt x="534555" y="566973"/>
                  <a:pt x="534555" y="548959"/>
                  <a:pt x="545648" y="537865"/>
                </a:cubicBezTo>
                <a:cubicBezTo>
                  <a:pt x="551195" y="532319"/>
                  <a:pt x="558471" y="529546"/>
                  <a:pt x="565749" y="529546"/>
                </a:cubicBezTo>
                <a:close/>
                <a:moveTo>
                  <a:pt x="565749" y="359807"/>
                </a:moveTo>
                <a:lnTo>
                  <a:pt x="735464" y="359807"/>
                </a:lnTo>
                <a:cubicBezTo>
                  <a:pt x="751202" y="359807"/>
                  <a:pt x="763907" y="372512"/>
                  <a:pt x="763907" y="388251"/>
                </a:cubicBezTo>
                <a:cubicBezTo>
                  <a:pt x="763907" y="403990"/>
                  <a:pt x="751107" y="416695"/>
                  <a:pt x="735464" y="416695"/>
                </a:cubicBezTo>
                <a:lnTo>
                  <a:pt x="565749" y="416695"/>
                </a:lnTo>
                <a:cubicBezTo>
                  <a:pt x="550010" y="416695"/>
                  <a:pt x="537305" y="403990"/>
                  <a:pt x="537305" y="388251"/>
                </a:cubicBezTo>
                <a:cubicBezTo>
                  <a:pt x="537305" y="372512"/>
                  <a:pt x="550010" y="359807"/>
                  <a:pt x="565749" y="359807"/>
                </a:cubicBezTo>
                <a:close/>
                <a:moveTo>
                  <a:pt x="678860" y="77005"/>
                </a:moveTo>
                <a:cubicBezTo>
                  <a:pt x="686137" y="77005"/>
                  <a:pt x="693414" y="79778"/>
                  <a:pt x="698960" y="85325"/>
                </a:cubicBezTo>
                <a:cubicBezTo>
                  <a:pt x="710054" y="96418"/>
                  <a:pt x="710054" y="114432"/>
                  <a:pt x="698960" y="125525"/>
                </a:cubicBezTo>
                <a:lnTo>
                  <a:pt x="585849" y="238636"/>
                </a:lnTo>
                <a:cubicBezTo>
                  <a:pt x="580350" y="244231"/>
                  <a:pt x="573049" y="246980"/>
                  <a:pt x="565749" y="246980"/>
                </a:cubicBezTo>
                <a:cubicBezTo>
                  <a:pt x="558448" y="246980"/>
                  <a:pt x="551147" y="244231"/>
                  <a:pt x="545648" y="238636"/>
                </a:cubicBezTo>
                <a:cubicBezTo>
                  <a:pt x="534555" y="227543"/>
                  <a:pt x="534555" y="209529"/>
                  <a:pt x="545648" y="198436"/>
                </a:cubicBezTo>
                <a:lnTo>
                  <a:pt x="658760" y="85325"/>
                </a:lnTo>
                <a:cubicBezTo>
                  <a:pt x="664306" y="79778"/>
                  <a:pt x="671583" y="77005"/>
                  <a:pt x="678860" y="77005"/>
                </a:cubicBezTo>
                <a:close/>
                <a:moveTo>
                  <a:pt x="362802" y="5"/>
                </a:moveTo>
                <a:cubicBezTo>
                  <a:pt x="383186" y="183"/>
                  <a:pt x="403524" y="5682"/>
                  <a:pt x="422012" y="16490"/>
                </a:cubicBezTo>
                <a:cubicBezTo>
                  <a:pt x="458989" y="38108"/>
                  <a:pt x="481080" y="76601"/>
                  <a:pt x="481080" y="119457"/>
                </a:cubicBezTo>
                <a:lnTo>
                  <a:pt x="481080" y="600631"/>
                </a:lnTo>
                <a:cubicBezTo>
                  <a:pt x="481080" y="643486"/>
                  <a:pt x="458989" y="681980"/>
                  <a:pt x="422012" y="703598"/>
                </a:cubicBezTo>
                <a:cubicBezTo>
                  <a:pt x="403240" y="714501"/>
                  <a:pt x="382475" y="720000"/>
                  <a:pt x="361806" y="720000"/>
                </a:cubicBezTo>
                <a:cubicBezTo>
                  <a:pt x="341706" y="720000"/>
                  <a:pt x="321700" y="714881"/>
                  <a:pt x="303306" y="704546"/>
                </a:cubicBezTo>
                <a:lnTo>
                  <a:pt x="60870" y="568300"/>
                </a:lnTo>
                <a:cubicBezTo>
                  <a:pt x="23324" y="547157"/>
                  <a:pt x="0" y="507336"/>
                  <a:pt x="0" y="464291"/>
                </a:cubicBezTo>
                <a:lnTo>
                  <a:pt x="0" y="255702"/>
                </a:lnTo>
                <a:cubicBezTo>
                  <a:pt x="0" y="212657"/>
                  <a:pt x="23324" y="172742"/>
                  <a:pt x="60870" y="151693"/>
                </a:cubicBezTo>
                <a:lnTo>
                  <a:pt x="303306" y="15447"/>
                </a:lnTo>
                <a:cubicBezTo>
                  <a:pt x="321984" y="4970"/>
                  <a:pt x="342417" y="-173"/>
                  <a:pt x="362802" y="5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4402763" y="1290233"/>
            <a:ext cx="3411652" cy="4683933"/>
          </a:xfrm>
          <a:prstGeom prst="roundRect">
            <a:avLst>
              <a:gd name="adj" fmla="val 4436"/>
            </a:avLst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4595934" y="3691771"/>
            <a:ext cx="3025310" cy="2136977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85039" tIns="42520" rIns="85039" bIns="4252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激活沉睡数据资产，实现知识智能沉淀与利用。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5452612" y="1645594"/>
            <a:ext cx="1311954" cy="1311950"/>
          </a:xfrm>
          <a:prstGeom prst="ellipse">
            <a:avLst/>
          </a:prstGeom>
          <a:solidFill>
            <a:schemeClr val="bg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8101991" y="1290233"/>
            <a:ext cx="3411652" cy="4683933"/>
          </a:xfrm>
          <a:prstGeom prst="roundRect">
            <a:avLst>
              <a:gd name="adj" fmla="val 4436"/>
            </a:avLst>
          </a:prstGeom>
          <a:solidFill>
            <a:schemeClr val="bg1"/>
          </a:solidFill>
          <a:ln w="28575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8295162" y="3691771"/>
            <a:ext cx="3025310" cy="2136977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85039" tIns="42520" rIns="85039" bIns="4252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驱动管理层做出更科学、更高效的决策。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9151840" y="1645594"/>
            <a:ext cx="1311954" cy="1311950"/>
          </a:xfrm>
          <a:prstGeom prst="ellipse">
            <a:avLst/>
          </a:prstGeom>
          <a:solidFill>
            <a:schemeClr val="accent1"/>
          </a:solidFill>
          <a:ln cap="sq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5793362" y="1941569"/>
            <a:ext cx="630455" cy="720001"/>
          </a:xfrm>
          <a:custGeom>
            <a:avLst/>
            <a:gdLst>
              <a:gd name="connsiteX0" fmla="*/ 361901 w 630455"/>
              <a:gd name="connsiteY0" fmla="*/ 82589 h 720001"/>
              <a:gd name="connsiteX1" fmla="*/ 361901 w 630455"/>
              <a:gd name="connsiteY1" fmla="*/ 203034 h 720001"/>
              <a:gd name="connsiteX2" fmla="*/ 427179 w 630455"/>
              <a:gd name="connsiteY2" fmla="*/ 268312 h 720001"/>
              <a:gd name="connsiteX3" fmla="*/ 547624 w 630455"/>
              <a:gd name="connsiteY3" fmla="*/ 268312 h 720001"/>
              <a:gd name="connsiteX4" fmla="*/ 113812 w 630455"/>
              <a:gd name="connsiteY4" fmla="*/ 0 h 720001"/>
              <a:gd name="connsiteX5" fmla="*/ 338847 w 630455"/>
              <a:gd name="connsiteY5" fmla="*/ 0 h 720001"/>
              <a:gd name="connsiteX6" fmla="*/ 340465 w 630455"/>
              <a:gd name="connsiteY6" fmla="*/ 162 h 720001"/>
              <a:gd name="connsiteX7" fmla="*/ 340789 w 630455"/>
              <a:gd name="connsiteY7" fmla="*/ 162 h 720001"/>
              <a:gd name="connsiteX8" fmla="*/ 344106 w 630455"/>
              <a:gd name="connsiteY8" fmla="*/ 809 h 720001"/>
              <a:gd name="connsiteX9" fmla="*/ 344186 w 630455"/>
              <a:gd name="connsiteY9" fmla="*/ 809 h 720001"/>
              <a:gd name="connsiteX10" fmla="*/ 347422 w 630455"/>
              <a:gd name="connsiteY10" fmla="*/ 1942 h 720001"/>
              <a:gd name="connsiteX11" fmla="*/ 347503 w 630455"/>
              <a:gd name="connsiteY11" fmla="*/ 1942 h 720001"/>
              <a:gd name="connsiteX12" fmla="*/ 349040 w 630455"/>
              <a:gd name="connsiteY12" fmla="*/ 2670 h 720001"/>
              <a:gd name="connsiteX13" fmla="*/ 349121 w 630455"/>
              <a:gd name="connsiteY13" fmla="*/ 2670 h 720001"/>
              <a:gd name="connsiteX14" fmla="*/ 350576 w 630455"/>
              <a:gd name="connsiteY14" fmla="*/ 3479 h 720001"/>
              <a:gd name="connsiteX15" fmla="*/ 350819 w 630455"/>
              <a:gd name="connsiteY15" fmla="*/ 3640 h 720001"/>
              <a:gd name="connsiteX16" fmla="*/ 352033 w 630455"/>
              <a:gd name="connsiteY16" fmla="*/ 4449 h 720001"/>
              <a:gd name="connsiteX17" fmla="*/ 352194 w 630455"/>
              <a:gd name="connsiteY17" fmla="*/ 4530 h 720001"/>
              <a:gd name="connsiteX18" fmla="*/ 353408 w 630455"/>
              <a:gd name="connsiteY18" fmla="*/ 5501 h 720001"/>
              <a:gd name="connsiteX19" fmla="*/ 353651 w 630455"/>
              <a:gd name="connsiteY19" fmla="*/ 5743 h 720001"/>
              <a:gd name="connsiteX20" fmla="*/ 354864 w 630455"/>
              <a:gd name="connsiteY20" fmla="*/ 6876 h 720001"/>
              <a:gd name="connsiteX21" fmla="*/ 623418 w 630455"/>
              <a:gd name="connsiteY21" fmla="*/ 275430 h 720001"/>
              <a:gd name="connsiteX22" fmla="*/ 624551 w 630455"/>
              <a:gd name="connsiteY22" fmla="*/ 276643 h 720001"/>
              <a:gd name="connsiteX23" fmla="*/ 624793 w 630455"/>
              <a:gd name="connsiteY23" fmla="*/ 276886 h 720001"/>
              <a:gd name="connsiteX24" fmla="*/ 625764 w 630455"/>
              <a:gd name="connsiteY24" fmla="*/ 278180 h 720001"/>
              <a:gd name="connsiteX25" fmla="*/ 625845 w 630455"/>
              <a:gd name="connsiteY25" fmla="*/ 278342 h 720001"/>
              <a:gd name="connsiteX26" fmla="*/ 626734 w 630455"/>
              <a:gd name="connsiteY26" fmla="*/ 279637 h 720001"/>
              <a:gd name="connsiteX27" fmla="*/ 626896 w 630455"/>
              <a:gd name="connsiteY27" fmla="*/ 279798 h 720001"/>
              <a:gd name="connsiteX28" fmla="*/ 627705 w 630455"/>
              <a:gd name="connsiteY28" fmla="*/ 281254 h 720001"/>
              <a:gd name="connsiteX29" fmla="*/ 628433 w 630455"/>
              <a:gd name="connsiteY29" fmla="*/ 282791 h 720001"/>
              <a:gd name="connsiteX30" fmla="*/ 629646 w 630455"/>
              <a:gd name="connsiteY30" fmla="*/ 286107 h 720001"/>
              <a:gd name="connsiteX31" fmla="*/ 630293 w 630455"/>
              <a:gd name="connsiteY31" fmla="*/ 289424 h 720001"/>
              <a:gd name="connsiteX32" fmla="*/ 630293 w 630455"/>
              <a:gd name="connsiteY32" fmla="*/ 289667 h 720001"/>
              <a:gd name="connsiteX33" fmla="*/ 630455 w 630455"/>
              <a:gd name="connsiteY33" fmla="*/ 291285 h 720001"/>
              <a:gd name="connsiteX34" fmla="*/ 630455 w 630455"/>
              <a:gd name="connsiteY34" fmla="*/ 292579 h 720001"/>
              <a:gd name="connsiteX35" fmla="*/ 630455 w 630455"/>
              <a:gd name="connsiteY35" fmla="*/ 606189 h 720001"/>
              <a:gd name="connsiteX36" fmla="*/ 516644 w 630455"/>
              <a:gd name="connsiteY36" fmla="*/ 720001 h 720001"/>
              <a:gd name="connsiteX37" fmla="*/ 113812 w 630455"/>
              <a:gd name="connsiteY37" fmla="*/ 720001 h 720001"/>
              <a:gd name="connsiteX38" fmla="*/ 0 w 630455"/>
              <a:gd name="connsiteY38" fmla="*/ 606189 h 720001"/>
              <a:gd name="connsiteX39" fmla="*/ 0 w 630455"/>
              <a:gd name="connsiteY39" fmla="*/ 113812 h 720001"/>
              <a:gd name="connsiteX40" fmla="*/ 113812 w 630455"/>
              <a:gd name="connsiteY40" fmla="*/ 0 h 720001"/>
            </a:gdLst>
            <a:ahLst/>
            <a:cxnLst/>
            <a:rect l="l" t="t" r="r" b="b"/>
            <a:pathLst>
              <a:path w="630455" h="720001">
                <a:moveTo>
                  <a:pt x="361901" y="82589"/>
                </a:moveTo>
                <a:lnTo>
                  <a:pt x="361901" y="203034"/>
                </a:lnTo>
                <a:cubicBezTo>
                  <a:pt x="361901" y="239030"/>
                  <a:pt x="391183" y="268312"/>
                  <a:pt x="427179" y="268312"/>
                </a:cubicBezTo>
                <a:lnTo>
                  <a:pt x="547624" y="268312"/>
                </a:lnTo>
                <a:close/>
                <a:moveTo>
                  <a:pt x="113812" y="0"/>
                </a:moveTo>
                <a:lnTo>
                  <a:pt x="338847" y="0"/>
                </a:lnTo>
                <a:cubicBezTo>
                  <a:pt x="339414" y="81"/>
                  <a:pt x="339899" y="81"/>
                  <a:pt x="340465" y="162"/>
                </a:cubicBezTo>
                <a:lnTo>
                  <a:pt x="340789" y="162"/>
                </a:lnTo>
                <a:cubicBezTo>
                  <a:pt x="341922" y="324"/>
                  <a:pt x="343054" y="485"/>
                  <a:pt x="344106" y="809"/>
                </a:cubicBezTo>
                <a:lnTo>
                  <a:pt x="344186" y="809"/>
                </a:lnTo>
                <a:cubicBezTo>
                  <a:pt x="345238" y="1052"/>
                  <a:pt x="346371" y="1456"/>
                  <a:pt x="347422" y="1942"/>
                </a:cubicBezTo>
                <a:lnTo>
                  <a:pt x="347503" y="1942"/>
                </a:lnTo>
                <a:cubicBezTo>
                  <a:pt x="348069" y="2184"/>
                  <a:pt x="348555" y="2427"/>
                  <a:pt x="349040" y="2670"/>
                </a:cubicBezTo>
                <a:lnTo>
                  <a:pt x="349121" y="2670"/>
                </a:lnTo>
                <a:cubicBezTo>
                  <a:pt x="349606" y="2912"/>
                  <a:pt x="350091" y="3155"/>
                  <a:pt x="350576" y="3479"/>
                </a:cubicBezTo>
                <a:cubicBezTo>
                  <a:pt x="350657" y="3560"/>
                  <a:pt x="350739" y="3560"/>
                  <a:pt x="350819" y="3640"/>
                </a:cubicBezTo>
                <a:cubicBezTo>
                  <a:pt x="351224" y="3883"/>
                  <a:pt x="351628" y="4126"/>
                  <a:pt x="352033" y="4449"/>
                </a:cubicBezTo>
                <a:cubicBezTo>
                  <a:pt x="352113" y="4449"/>
                  <a:pt x="352113" y="4530"/>
                  <a:pt x="352194" y="4530"/>
                </a:cubicBezTo>
                <a:lnTo>
                  <a:pt x="353408" y="5501"/>
                </a:lnTo>
                <a:lnTo>
                  <a:pt x="353651" y="5743"/>
                </a:lnTo>
                <a:cubicBezTo>
                  <a:pt x="354055" y="6148"/>
                  <a:pt x="354459" y="6472"/>
                  <a:pt x="354864" y="6876"/>
                </a:cubicBezTo>
                <a:lnTo>
                  <a:pt x="623418" y="275430"/>
                </a:lnTo>
                <a:cubicBezTo>
                  <a:pt x="623822" y="275835"/>
                  <a:pt x="624227" y="276239"/>
                  <a:pt x="624551" y="276643"/>
                </a:cubicBezTo>
                <a:lnTo>
                  <a:pt x="624793" y="276886"/>
                </a:lnTo>
                <a:cubicBezTo>
                  <a:pt x="625117" y="277291"/>
                  <a:pt x="625440" y="277776"/>
                  <a:pt x="625764" y="278180"/>
                </a:cubicBezTo>
                <a:cubicBezTo>
                  <a:pt x="625764" y="278261"/>
                  <a:pt x="625845" y="278342"/>
                  <a:pt x="625845" y="278342"/>
                </a:cubicBezTo>
                <a:cubicBezTo>
                  <a:pt x="626168" y="278747"/>
                  <a:pt x="626491" y="279232"/>
                  <a:pt x="626734" y="279637"/>
                </a:cubicBezTo>
                <a:cubicBezTo>
                  <a:pt x="626815" y="279637"/>
                  <a:pt x="626815" y="279717"/>
                  <a:pt x="626896" y="279798"/>
                </a:cubicBezTo>
                <a:cubicBezTo>
                  <a:pt x="627139" y="280284"/>
                  <a:pt x="627462" y="280769"/>
                  <a:pt x="627705" y="281254"/>
                </a:cubicBezTo>
                <a:cubicBezTo>
                  <a:pt x="627948" y="281739"/>
                  <a:pt x="628190" y="282225"/>
                  <a:pt x="628433" y="282791"/>
                </a:cubicBezTo>
                <a:cubicBezTo>
                  <a:pt x="628918" y="283843"/>
                  <a:pt x="629323" y="284975"/>
                  <a:pt x="629646" y="286107"/>
                </a:cubicBezTo>
                <a:cubicBezTo>
                  <a:pt x="629889" y="287159"/>
                  <a:pt x="630132" y="288291"/>
                  <a:pt x="630293" y="289424"/>
                </a:cubicBezTo>
                <a:lnTo>
                  <a:pt x="630293" y="289667"/>
                </a:lnTo>
                <a:cubicBezTo>
                  <a:pt x="630374" y="290152"/>
                  <a:pt x="630455" y="290718"/>
                  <a:pt x="630455" y="291285"/>
                </a:cubicBezTo>
                <a:lnTo>
                  <a:pt x="630455" y="292579"/>
                </a:lnTo>
                <a:lnTo>
                  <a:pt x="630455" y="606189"/>
                </a:lnTo>
                <a:cubicBezTo>
                  <a:pt x="630455" y="668959"/>
                  <a:pt x="579414" y="720001"/>
                  <a:pt x="516644" y="720001"/>
                </a:cubicBezTo>
                <a:lnTo>
                  <a:pt x="113812" y="720001"/>
                </a:lnTo>
                <a:cubicBezTo>
                  <a:pt x="51042" y="720001"/>
                  <a:pt x="0" y="668959"/>
                  <a:pt x="0" y="606189"/>
                </a:cubicBezTo>
                <a:lnTo>
                  <a:pt x="0" y="113812"/>
                </a:lnTo>
                <a:cubicBezTo>
                  <a:pt x="0" y="51042"/>
                  <a:pt x="51042" y="0"/>
                  <a:pt x="113812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9447817" y="1941569"/>
            <a:ext cx="720001" cy="720001"/>
          </a:xfrm>
          <a:custGeom>
            <a:avLst/>
            <a:gdLst>
              <a:gd name="connsiteX0" fmla="*/ 457070 w 720001"/>
              <a:gd name="connsiteY0" fmla="*/ 57166 h 720001"/>
              <a:gd name="connsiteX1" fmla="*/ 457070 w 720001"/>
              <a:gd name="connsiteY1" fmla="*/ 263017 h 720001"/>
              <a:gd name="connsiteX2" fmla="*/ 662921 w 720001"/>
              <a:gd name="connsiteY2" fmla="*/ 263017 h 720001"/>
              <a:gd name="connsiteX3" fmla="*/ 647393 w 720001"/>
              <a:gd name="connsiteY3" fmla="*/ 212704 h 720001"/>
              <a:gd name="connsiteX4" fmla="*/ 591008 w 720001"/>
              <a:gd name="connsiteY4" fmla="*/ 129080 h 720001"/>
              <a:gd name="connsiteX5" fmla="*/ 507383 w 720001"/>
              <a:gd name="connsiteY5" fmla="*/ 72694 h 720001"/>
              <a:gd name="connsiteX6" fmla="*/ 457070 w 720001"/>
              <a:gd name="connsiteY6" fmla="*/ 57166 h 720001"/>
              <a:gd name="connsiteX7" fmla="*/ 405022 w 720001"/>
              <a:gd name="connsiteY7" fmla="*/ 0 h 720001"/>
              <a:gd name="connsiteX8" fmla="*/ 720001 w 720001"/>
              <a:gd name="connsiteY8" fmla="*/ 314979 h 720001"/>
              <a:gd name="connsiteX9" fmla="*/ 405022 w 720001"/>
              <a:gd name="connsiteY9" fmla="*/ 314979 h 720001"/>
              <a:gd name="connsiteX10" fmla="*/ 360000 w 720001"/>
              <a:gd name="connsiteY10" fmla="*/ 0 h 720001"/>
              <a:gd name="connsiteX11" fmla="*/ 360000 w 720001"/>
              <a:gd name="connsiteY11" fmla="*/ 360000 h 720001"/>
              <a:gd name="connsiteX12" fmla="*/ 720000 w 720001"/>
              <a:gd name="connsiteY12" fmla="*/ 360000 h 720001"/>
              <a:gd name="connsiteX13" fmla="*/ 360000 w 720001"/>
              <a:gd name="connsiteY13" fmla="*/ 720001 h 720001"/>
              <a:gd name="connsiteX14" fmla="*/ 0 w 720001"/>
              <a:gd name="connsiteY14" fmla="*/ 360000 h 720001"/>
              <a:gd name="connsiteX15" fmla="*/ 360000 w 720001"/>
              <a:gd name="connsiteY15" fmla="*/ 0 h 720001"/>
            </a:gdLst>
            <a:ahLst/>
            <a:cxnLst/>
            <a:rect l="l" t="t" r="r" b="b"/>
            <a:pathLst>
              <a:path w="720001" h="720001">
                <a:moveTo>
                  <a:pt x="457070" y="57166"/>
                </a:moveTo>
                <a:lnTo>
                  <a:pt x="457070" y="263017"/>
                </a:lnTo>
                <a:lnTo>
                  <a:pt x="662921" y="263017"/>
                </a:lnTo>
                <a:cubicBezTo>
                  <a:pt x="659451" y="245755"/>
                  <a:pt x="654246" y="229012"/>
                  <a:pt x="647393" y="212704"/>
                </a:cubicBezTo>
                <a:cubicBezTo>
                  <a:pt x="634121" y="181388"/>
                  <a:pt x="615210" y="153282"/>
                  <a:pt x="591008" y="129080"/>
                </a:cubicBezTo>
                <a:cubicBezTo>
                  <a:pt x="566806" y="104878"/>
                  <a:pt x="538699" y="85967"/>
                  <a:pt x="507383" y="72694"/>
                </a:cubicBezTo>
                <a:cubicBezTo>
                  <a:pt x="491075" y="65755"/>
                  <a:pt x="474246" y="60637"/>
                  <a:pt x="457070" y="57166"/>
                </a:cubicBezTo>
                <a:close/>
                <a:moveTo>
                  <a:pt x="405022" y="0"/>
                </a:moveTo>
                <a:cubicBezTo>
                  <a:pt x="578950" y="0"/>
                  <a:pt x="720001" y="141051"/>
                  <a:pt x="720001" y="314979"/>
                </a:cubicBezTo>
                <a:lnTo>
                  <a:pt x="405022" y="314979"/>
                </a:lnTo>
                <a:close/>
                <a:moveTo>
                  <a:pt x="360000" y="0"/>
                </a:moveTo>
                <a:lnTo>
                  <a:pt x="360000" y="360000"/>
                </a:lnTo>
                <a:lnTo>
                  <a:pt x="720000" y="360000"/>
                </a:lnTo>
                <a:cubicBezTo>
                  <a:pt x="720000" y="558825"/>
                  <a:pt x="558824" y="720001"/>
                  <a:pt x="360000" y="720001"/>
                </a:cubicBezTo>
                <a:cubicBezTo>
                  <a:pt x="161176" y="720001"/>
                  <a:pt x="0" y="558825"/>
                  <a:pt x="0" y="360000"/>
                </a:cubicBezTo>
                <a:cubicBezTo>
                  <a:pt x="0" y="161176"/>
                  <a:pt x="161176" y="0"/>
                  <a:pt x="360000" y="0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972905" y="3031371"/>
            <a:ext cx="3025310" cy="605160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85039" tIns="42520" rIns="85039" bIns="42520"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76005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运营模式革新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8288105" y="3031371"/>
            <a:ext cx="3025310" cy="605160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85039" tIns="42520" rIns="85039" bIns="42520"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76005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决策机制优化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4592405" y="3031371"/>
            <a:ext cx="3025310" cy="605160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85039" tIns="42520" rIns="85039" bIns="42520"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数据资产激活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924761" y="470193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革新需求</a:t>
            </a:r>
            <a:endParaRPr kumimoji="1"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504217" y="534464"/>
            <a:ext cx="312365" cy="312365"/>
            <a:chOff x="504217" y="534464"/>
            <a:chExt cx="312365" cy="312365"/>
          </a:xfrm>
        </p:grpSpPr>
        <p:sp>
          <p:nvSpPr>
            <p:cNvPr id="23" name="标题 1"/>
            <p:cNvSpPr txBox="1"/>
            <p:nvPr/>
          </p:nvSpPr>
          <p:spPr>
            <a:xfrm>
              <a:off x="504217" y="534464"/>
              <a:ext cx="312365" cy="312365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24" name="标题 1"/>
            <p:cNvSpPr txBox="1"/>
            <p:nvPr/>
          </p:nvSpPr>
          <p:spPr>
            <a:xfrm>
              <a:off x="533681" y="563928"/>
              <a:ext cx="253437" cy="253437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bg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rcRect l="11330" t="6922" r="11330" b="15455"/>
          <a:stretch>
            <a:fillRect/>
          </a:stretch>
        </p:blipFill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6832879"/>
              <a:gd name="connsiteX1" fmla="*/ 12192000 w 12192000"/>
              <a:gd name="connsiteY1" fmla="*/ 0 h 6832879"/>
              <a:gd name="connsiteX2" fmla="*/ 12192000 w 12192000"/>
              <a:gd name="connsiteY2" fmla="*/ 6832879 h 6832879"/>
              <a:gd name="connsiteX3" fmla="*/ 0 w 12192000"/>
              <a:gd name="connsiteY3" fmla="*/ 6832879 h 6832879"/>
            </a:gdLst>
            <a:ahLst/>
            <a:cxnLst/>
            <a:rect l="l" t="t" r="r" b="b"/>
            <a:pathLst>
              <a:path w="12192000" h="6832879">
                <a:moveTo>
                  <a:pt x="0" y="0"/>
                </a:moveTo>
                <a:lnTo>
                  <a:pt x="12192000" y="0"/>
                </a:lnTo>
                <a:lnTo>
                  <a:pt x="12192000" y="6832879"/>
                </a:lnTo>
                <a:lnTo>
                  <a:pt x="0" y="683287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1216498" y="-623929"/>
            <a:ext cx="9759004" cy="9759004"/>
          </a:xfrm>
          <a:prstGeom prst="donut">
            <a:avLst>
              <a:gd name="adj" fmla="val 7982"/>
            </a:avLst>
          </a:prstGeom>
          <a:gradFill>
            <a:gsLst>
              <a:gs pos="0">
                <a:schemeClr val="accent2"/>
              </a:gs>
              <a:gs pos="66000">
                <a:schemeClr val="accent2">
                  <a:lumMod val="60000"/>
                  <a:lumOff val="40000"/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9309100" y="687005"/>
            <a:ext cx="2202726" cy="211361"/>
          </a:xfrm>
          <a:custGeom>
            <a:avLst/>
            <a:gdLst>
              <a:gd name="connsiteX0" fmla="*/ 1696471 w 2572949"/>
              <a:gd name="connsiteY0" fmla="*/ 188495 h 246885"/>
              <a:gd name="connsiteX1" fmla="*/ 1725666 w 2572949"/>
              <a:gd name="connsiteY1" fmla="*/ 217690 h 246885"/>
              <a:gd name="connsiteX2" fmla="*/ 1696471 w 2572949"/>
              <a:gd name="connsiteY2" fmla="*/ 246885 h 246885"/>
              <a:gd name="connsiteX3" fmla="*/ 1667276 w 2572949"/>
              <a:gd name="connsiteY3" fmla="*/ 217690 h 246885"/>
              <a:gd name="connsiteX4" fmla="*/ 1696471 w 2572949"/>
              <a:gd name="connsiteY4" fmla="*/ 188495 h 246885"/>
              <a:gd name="connsiteX5" fmla="*/ 1243316 w 2572949"/>
              <a:gd name="connsiteY5" fmla="*/ 188495 h 246885"/>
              <a:gd name="connsiteX6" fmla="*/ 1272511 w 2572949"/>
              <a:gd name="connsiteY6" fmla="*/ 217690 h 246885"/>
              <a:gd name="connsiteX7" fmla="*/ 1243316 w 2572949"/>
              <a:gd name="connsiteY7" fmla="*/ 246885 h 246885"/>
              <a:gd name="connsiteX8" fmla="*/ 1214121 w 2572949"/>
              <a:gd name="connsiteY8" fmla="*/ 217690 h 246885"/>
              <a:gd name="connsiteX9" fmla="*/ 1243316 w 2572949"/>
              <a:gd name="connsiteY9" fmla="*/ 188495 h 246885"/>
              <a:gd name="connsiteX10" fmla="*/ 1098612 w 2572949"/>
              <a:gd name="connsiteY10" fmla="*/ 188495 h 246885"/>
              <a:gd name="connsiteX11" fmla="*/ 1127807 w 2572949"/>
              <a:gd name="connsiteY11" fmla="*/ 217690 h 246885"/>
              <a:gd name="connsiteX12" fmla="*/ 1098612 w 2572949"/>
              <a:gd name="connsiteY12" fmla="*/ 246885 h 246885"/>
              <a:gd name="connsiteX13" fmla="*/ 1069417 w 2572949"/>
              <a:gd name="connsiteY13" fmla="*/ 217690 h 246885"/>
              <a:gd name="connsiteX14" fmla="*/ 1098612 w 2572949"/>
              <a:gd name="connsiteY14" fmla="*/ 188495 h 246885"/>
              <a:gd name="connsiteX15" fmla="*/ 954542 w 2572949"/>
              <a:gd name="connsiteY15" fmla="*/ 188495 h 246885"/>
              <a:gd name="connsiteX16" fmla="*/ 983737 w 2572949"/>
              <a:gd name="connsiteY16" fmla="*/ 217690 h 246885"/>
              <a:gd name="connsiteX17" fmla="*/ 954542 w 2572949"/>
              <a:gd name="connsiteY17" fmla="*/ 246885 h 246885"/>
              <a:gd name="connsiteX18" fmla="*/ 925347 w 2572949"/>
              <a:gd name="connsiteY18" fmla="*/ 217690 h 246885"/>
              <a:gd name="connsiteX19" fmla="*/ 954542 w 2572949"/>
              <a:gd name="connsiteY19" fmla="*/ 188495 h 246885"/>
              <a:gd name="connsiteX20" fmla="*/ 665134 w 2572949"/>
              <a:gd name="connsiteY20" fmla="*/ 188495 h 246885"/>
              <a:gd name="connsiteX21" fmla="*/ 694329 w 2572949"/>
              <a:gd name="connsiteY21" fmla="*/ 217690 h 246885"/>
              <a:gd name="connsiteX22" fmla="*/ 665134 w 2572949"/>
              <a:gd name="connsiteY22" fmla="*/ 246885 h 246885"/>
              <a:gd name="connsiteX23" fmla="*/ 635939 w 2572949"/>
              <a:gd name="connsiteY23" fmla="*/ 217690 h 246885"/>
              <a:gd name="connsiteX24" fmla="*/ 665134 w 2572949"/>
              <a:gd name="connsiteY24" fmla="*/ 188495 h 246885"/>
              <a:gd name="connsiteX25" fmla="*/ 521063 w 2572949"/>
              <a:gd name="connsiteY25" fmla="*/ 188495 h 246885"/>
              <a:gd name="connsiteX26" fmla="*/ 550258 w 2572949"/>
              <a:gd name="connsiteY26" fmla="*/ 217690 h 246885"/>
              <a:gd name="connsiteX27" fmla="*/ 521063 w 2572949"/>
              <a:gd name="connsiteY27" fmla="*/ 246885 h 246885"/>
              <a:gd name="connsiteX28" fmla="*/ 491868 w 2572949"/>
              <a:gd name="connsiteY28" fmla="*/ 217690 h 246885"/>
              <a:gd name="connsiteX29" fmla="*/ 521063 w 2572949"/>
              <a:gd name="connsiteY29" fmla="*/ 188495 h 246885"/>
              <a:gd name="connsiteX30" fmla="*/ 2543754 w 2572949"/>
              <a:gd name="connsiteY30" fmla="*/ 0 h 246885"/>
              <a:gd name="connsiteX31" fmla="*/ 2572949 w 2572949"/>
              <a:gd name="connsiteY31" fmla="*/ 29195 h 246885"/>
              <a:gd name="connsiteX32" fmla="*/ 2543754 w 2572949"/>
              <a:gd name="connsiteY32" fmla="*/ 58390 h 246885"/>
              <a:gd name="connsiteX33" fmla="*/ 2514559 w 2572949"/>
              <a:gd name="connsiteY33" fmla="*/ 29195 h 246885"/>
              <a:gd name="connsiteX34" fmla="*/ 2543754 w 2572949"/>
              <a:gd name="connsiteY34" fmla="*/ 0 h 246885"/>
              <a:gd name="connsiteX35" fmla="*/ 2376200 w 2572949"/>
              <a:gd name="connsiteY35" fmla="*/ 0 h 246885"/>
              <a:gd name="connsiteX36" fmla="*/ 2405395 w 2572949"/>
              <a:gd name="connsiteY36" fmla="*/ 29195 h 246885"/>
              <a:gd name="connsiteX37" fmla="*/ 2376200 w 2572949"/>
              <a:gd name="connsiteY37" fmla="*/ 58390 h 246885"/>
              <a:gd name="connsiteX38" fmla="*/ 2347005 w 2572949"/>
              <a:gd name="connsiteY38" fmla="*/ 29195 h 246885"/>
              <a:gd name="connsiteX39" fmla="*/ 2376200 w 2572949"/>
              <a:gd name="connsiteY39" fmla="*/ 0 h 246885"/>
              <a:gd name="connsiteX40" fmla="*/ 2060771 w 2572949"/>
              <a:gd name="connsiteY40" fmla="*/ 0 h 246885"/>
              <a:gd name="connsiteX41" fmla="*/ 2089966 w 2572949"/>
              <a:gd name="connsiteY41" fmla="*/ 29195 h 246885"/>
              <a:gd name="connsiteX42" fmla="*/ 2060771 w 2572949"/>
              <a:gd name="connsiteY42" fmla="*/ 58390 h 246885"/>
              <a:gd name="connsiteX43" fmla="*/ 2031576 w 2572949"/>
              <a:gd name="connsiteY43" fmla="*/ 29195 h 246885"/>
              <a:gd name="connsiteX44" fmla="*/ 2060771 w 2572949"/>
              <a:gd name="connsiteY44" fmla="*/ 0 h 246885"/>
              <a:gd name="connsiteX45" fmla="*/ 1445776 w 2572949"/>
              <a:gd name="connsiteY45" fmla="*/ 0 h 246885"/>
              <a:gd name="connsiteX46" fmla="*/ 1474971 w 2572949"/>
              <a:gd name="connsiteY46" fmla="*/ 29195 h 246885"/>
              <a:gd name="connsiteX47" fmla="*/ 1445776 w 2572949"/>
              <a:gd name="connsiteY47" fmla="*/ 58390 h 246885"/>
              <a:gd name="connsiteX48" fmla="*/ 1416581 w 2572949"/>
              <a:gd name="connsiteY48" fmla="*/ 29195 h 246885"/>
              <a:gd name="connsiteX49" fmla="*/ 1445776 w 2572949"/>
              <a:gd name="connsiteY49" fmla="*/ 0 h 246885"/>
              <a:gd name="connsiteX50" fmla="*/ 1205237 w 2572949"/>
              <a:gd name="connsiteY50" fmla="*/ 0 h 246885"/>
              <a:gd name="connsiteX51" fmla="*/ 1234432 w 2572949"/>
              <a:gd name="connsiteY51" fmla="*/ 29195 h 246885"/>
              <a:gd name="connsiteX52" fmla="*/ 1205237 w 2572949"/>
              <a:gd name="connsiteY52" fmla="*/ 58390 h 246885"/>
              <a:gd name="connsiteX53" fmla="*/ 1176042 w 2572949"/>
              <a:gd name="connsiteY53" fmla="*/ 29195 h 246885"/>
              <a:gd name="connsiteX54" fmla="*/ 1205237 w 2572949"/>
              <a:gd name="connsiteY54" fmla="*/ 0 h 246885"/>
              <a:gd name="connsiteX55" fmla="*/ 896787 w 2572949"/>
              <a:gd name="connsiteY55" fmla="*/ 0 h 246885"/>
              <a:gd name="connsiteX56" fmla="*/ 925982 w 2572949"/>
              <a:gd name="connsiteY56" fmla="*/ 29195 h 246885"/>
              <a:gd name="connsiteX57" fmla="*/ 896787 w 2572949"/>
              <a:gd name="connsiteY57" fmla="*/ 58390 h 246885"/>
              <a:gd name="connsiteX58" fmla="*/ 867592 w 2572949"/>
              <a:gd name="connsiteY58" fmla="*/ 29195 h 246885"/>
              <a:gd name="connsiteX59" fmla="*/ 896787 w 2572949"/>
              <a:gd name="connsiteY59" fmla="*/ 0 h 246885"/>
              <a:gd name="connsiteX60" fmla="*/ 752084 w 2572949"/>
              <a:gd name="connsiteY60" fmla="*/ 0 h 246885"/>
              <a:gd name="connsiteX61" fmla="*/ 781279 w 2572949"/>
              <a:gd name="connsiteY61" fmla="*/ 29195 h 246885"/>
              <a:gd name="connsiteX62" fmla="*/ 752084 w 2572949"/>
              <a:gd name="connsiteY62" fmla="*/ 58390 h 246885"/>
              <a:gd name="connsiteX63" fmla="*/ 722889 w 2572949"/>
              <a:gd name="connsiteY63" fmla="*/ 29195 h 246885"/>
              <a:gd name="connsiteX64" fmla="*/ 752084 w 2572949"/>
              <a:gd name="connsiteY64" fmla="*/ 0 h 246885"/>
              <a:gd name="connsiteX65" fmla="*/ 607379 w 2572949"/>
              <a:gd name="connsiteY65" fmla="*/ 0 h 246885"/>
              <a:gd name="connsiteX66" fmla="*/ 636573 w 2572949"/>
              <a:gd name="connsiteY66" fmla="*/ 29195 h 246885"/>
              <a:gd name="connsiteX67" fmla="*/ 607379 w 2572949"/>
              <a:gd name="connsiteY67" fmla="*/ 58390 h 246885"/>
              <a:gd name="connsiteX68" fmla="*/ 578184 w 2572949"/>
              <a:gd name="connsiteY68" fmla="*/ 29195 h 246885"/>
              <a:gd name="connsiteX69" fmla="*/ 607379 w 2572949"/>
              <a:gd name="connsiteY69" fmla="*/ 0 h 246885"/>
              <a:gd name="connsiteX70" fmla="*/ 462674 w 2572949"/>
              <a:gd name="connsiteY70" fmla="*/ 0 h 246885"/>
              <a:gd name="connsiteX71" fmla="*/ 491869 w 2572949"/>
              <a:gd name="connsiteY71" fmla="*/ 29195 h 246885"/>
              <a:gd name="connsiteX72" fmla="*/ 462674 w 2572949"/>
              <a:gd name="connsiteY72" fmla="*/ 58390 h 246885"/>
              <a:gd name="connsiteX73" fmla="*/ 433479 w 2572949"/>
              <a:gd name="connsiteY73" fmla="*/ 29195 h 246885"/>
              <a:gd name="connsiteX74" fmla="*/ 462674 w 2572949"/>
              <a:gd name="connsiteY74" fmla="*/ 0 h 246885"/>
              <a:gd name="connsiteX75" fmla="*/ 173900 w 2572949"/>
              <a:gd name="connsiteY75" fmla="*/ 0 h 246885"/>
              <a:gd name="connsiteX76" fmla="*/ 203095 w 2572949"/>
              <a:gd name="connsiteY76" fmla="*/ 29195 h 246885"/>
              <a:gd name="connsiteX77" fmla="*/ 173900 w 2572949"/>
              <a:gd name="connsiteY77" fmla="*/ 58390 h 246885"/>
              <a:gd name="connsiteX78" fmla="*/ 144705 w 2572949"/>
              <a:gd name="connsiteY78" fmla="*/ 29195 h 246885"/>
              <a:gd name="connsiteX79" fmla="*/ 173900 w 2572949"/>
              <a:gd name="connsiteY79" fmla="*/ 0 h 246885"/>
              <a:gd name="connsiteX80" fmla="*/ 29195 w 2572949"/>
              <a:gd name="connsiteY80" fmla="*/ 0 h 246885"/>
              <a:gd name="connsiteX81" fmla="*/ 58390 w 2572949"/>
              <a:gd name="connsiteY81" fmla="*/ 29195 h 246885"/>
              <a:gd name="connsiteX82" fmla="*/ 29195 w 2572949"/>
              <a:gd name="connsiteY82" fmla="*/ 58390 h 246885"/>
              <a:gd name="connsiteX83" fmla="*/ 0 w 2572949"/>
              <a:gd name="connsiteY83" fmla="*/ 29195 h 246885"/>
              <a:gd name="connsiteX84" fmla="*/ 29195 w 2572949"/>
              <a:gd name="connsiteY84" fmla="*/ 0 h 246885"/>
            </a:gdLst>
            <a:ahLst/>
            <a:cxnLst/>
            <a:rect l="l" t="t" r="r" b="b"/>
            <a:pathLst>
              <a:path w="2572949" h="246885">
                <a:moveTo>
                  <a:pt x="1696471" y="188495"/>
                </a:moveTo>
                <a:cubicBezTo>
                  <a:pt x="1712972" y="188495"/>
                  <a:pt x="1725666" y="201189"/>
                  <a:pt x="1725666" y="217690"/>
                </a:cubicBezTo>
                <a:cubicBezTo>
                  <a:pt x="1725666" y="233556"/>
                  <a:pt x="1712337" y="246885"/>
                  <a:pt x="1696471" y="246885"/>
                </a:cubicBezTo>
                <a:cubicBezTo>
                  <a:pt x="1680605" y="246885"/>
                  <a:pt x="1667276" y="233556"/>
                  <a:pt x="1667276" y="217690"/>
                </a:cubicBezTo>
                <a:cubicBezTo>
                  <a:pt x="1667276" y="201823"/>
                  <a:pt x="1680605" y="188495"/>
                  <a:pt x="1696471" y="188495"/>
                </a:cubicBezTo>
                <a:close/>
                <a:moveTo>
                  <a:pt x="1243316" y="188495"/>
                </a:moveTo>
                <a:cubicBezTo>
                  <a:pt x="1259183" y="188495"/>
                  <a:pt x="1272511" y="201189"/>
                  <a:pt x="1272511" y="217690"/>
                </a:cubicBezTo>
                <a:cubicBezTo>
                  <a:pt x="1272511" y="233556"/>
                  <a:pt x="1259183" y="246885"/>
                  <a:pt x="1243316" y="246885"/>
                </a:cubicBezTo>
                <a:cubicBezTo>
                  <a:pt x="1227450" y="246885"/>
                  <a:pt x="1214121" y="233556"/>
                  <a:pt x="1214121" y="217690"/>
                </a:cubicBezTo>
                <a:cubicBezTo>
                  <a:pt x="1214121" y="201823"/>
                  <a:pt x="1227450" y="188495"/>
                  <a:pt x="1243316" y="188495"/>
                </a:cubicBezTo>
                <a:close/>
                <a:moveTo>
                  <a:pt x="1098612" y="188495"/>
                </a:moveTo>
                <a:cubicBezTo>
                  <a:pt x="1115113" y="188495"/>
                  <a:pt x="1127807" y="201189"/>
                  <a:pt x="1127807" y="217690"/>
                </a:cubicBezTo>
                <a:cubicBezTo>
                  <a:pt x="1127807" y="233556"/>
                  <a:pt x="1114478" y="246885"/>
                  <a:pt x="1098612" y="246885"/>
                </a:cubicBezTo>
                <a:cubicBezTo>
                  <a:pt x="1082745" y="246885"/>
                  <a:pt x="1069417" y="233556"/>
                  <a:pt x="1069417" y="217690"/>
                </a:cubicBezTo>
                <a:cubicBezTo>
                  <a:pt x="1069417" y="201823"/>
                  <a:pt x="1082745" y="188495"/>
                  <a:pt x="1098612" y="188495"/>
                </a:cubicBezTo>
                <a:close/>
                <a:moveTo>
                  <a:pt x="954542" y="188495"/>
                </a:moveTo>
                <a:cubicBezTo>
                  <a:pt x="970408" y="188495"/>
                  <a:pt x="983737" y="201189"/>
                  <a:pt x="983737" y="217690"/>
                </a:cubicBezTo>
                <a:cubicBezTo>
                  <a:pt x="983737" y="233556"/>
                  <a:pt x="970408" y="246885"/>
                  <a:pt x="954542" y="246885"/>
                </a:cubicBezTo>
                <a:cubicBezTo>
                  <a:pt x="938675" y="246885"/>
                  <a:pt x="925347" y="233556"/>
                  <a:pt x="925347" y="217690"/>
                </a:cubicBezTo>
                <a:cubicBezTo>
                  <a:pt x="925347" y="201823"/>
                  <a:pt x="938675" y="188495"/>
                  <a:pt x="954542" y="188495"/>
                </a:cubicBezTo>
                <a:close/>
                <a:moveTo>
                  <a:pt x="665134" y="188495"/>
                </a:moveTo>
                <a:cubicBezTo>
                  <a:pt x="681635" y="188495"/>
                  <a:pt x="694329" y="201189"/>
                  <a:pt x="694329" y="217690"/>
                </a:cubicBezTo>
                <a:cubicBezTo>
                  <a:pt x="694329" y="233556"/>
                  <a:pt x="681000" y="246885"/>
                  <a:pt x="665134" y="246885"/>
                </a:cubicBezTo>
                <a:cubicBezTo>
                  <a:pt x="649267" y="246885"/>
                  <a:pt x="635939" y="233556"/>
                  <a:pt x="635939" y="217690"/>
                </a:cubicBezTo>
                <a:cubicBezTo>
                  <a:pt x="635939" y="201823"/>
                  <a:pt x="649267" y="188495"/>
                  <a:pt x="665134" y="188495"/>
                </a:cubicBezTo>
                <a:close/>
                <a:moveTo>
                  <a:pt x="521063" y="188495"/>
                </a:moveTo>
                <a:cubicBezTo>
                  <a:pt x="536929" y="188495"/>
                  <a:pt x="550258" y="201189"/>
                  <a:pt x="550258" y="217690"/>
                </a:cubicBezTo>
                <a:cubicBezTo>
                  <a:pt x="550258" y="233556"/>
                  <a:pt x="536929" y="246885"/>
                  <a:pt x="521063" y="246885"/>
                </a:cubicBezTo>
                <a:cubicBezTo>
                  <a:pt x="505196" y="246885"/>
                  <a:pt x="491868" y="233556"/>
                  <a:pt x="491868" y="217690"/>
                </a:cubicBezTo>
                <a:cubicBezTo>
                  <a:pt x="491868" y="201823"/>
                  <a:pt x="505196" y="188495"/>
                  <a:pt x="521063" y="188495"/>
                </a:cubicBezTo>
                <a:close/>
                <a:moveTo>
                  <a:pt x="2543754" y="0"/>
                </a:moveTo>
                <a:cubicBezTo>
                  <a:pt x="2559620" y="0"/>
                  <a:pt x="2572949" y="12694"/>
                  <a:pt x="2572949" y="29195"/>
                </a:cubicBezTo>
                <a:cubicBezTo>
                  <a:pt x="2572949" y="45061"/>
                  <a:pt x="2559620" y="58390"/>
                  <a:pt x="2543754" y="58390"/>
                </a:cubicBezTo>
                <a:cubicBezTo>
                  <a:pt x="2527888" y="58390"/>
                  <a:pt x="2514559" y="45061"/>
                  <a:pt x="2514559" y="29195"/>
                </a:cubicBezTo>
                <a:cubicBezTo>
                  <a:pt x="2514559" y="13329"/>
                  <a:pt x="2527888" y="0"/>
                  <a:pt x="2543754" y="0"/>
                </a:cubicBezTo>
                <a:close/>
                <a:moveTo>
                  <a:pt x="2376200" y="0"/>
                </a:moveTo>
                <a:cubicBezTo>
                  <a:pt x="2392703" y="0"/>
                  <a:pt x="2405395" y="12694"/>
                  <a:pt x="2405395" y="29195"/>
                </a:cubicBezTo>
                <a:cubicBezTo>
                  <a:pt x="2405395" y="45061"/>
                  <a:pt x="2392067" y="58390"/>
                  <a:pt x="2376200" y="58390"/>
                </a:cubicBezTo>
                <a:cubicBezTo>
                  <a:pt x="2360334" y="58390"/>
                  <a:pt x="2347005" y="45061"/>
                  <a:pt x="2347005" y="29195"/>
                </a:cubicBezTo>
                <a:cubicBezTo>
                  <a:pt x="2347005" y="13329"/>
                  <a:pt x="2360334" y="0"/>
                  <a:pt x="2376200" y="0"/>
                </a:cubicBezTo>
                <a:close/>
                <a:moveTo>
                  <a:pt x="2060771" y="0"/>
                </a:moveTo>
                <a:cubicBezTo>
                  <a:pt x="2076637" y="0"/>
                  <a:pt x="2089966" y="12694"/>
                  <a:pt x="2089966" y="29195"/>
                </a:cubicBezTo>
                <a:cubicBezTo>
                  <a:pt x="2089966" y="45061"/>
                  <a:pt x="2076637" y="58390"/>
                  <a:pt x="2060771" y="58390"/>
                </a:cubicBezTo>
                <a:cubicBezTo>
                  <a:pt x="2044905" y="58390"/>
                  <a:pt x="2031576" y="45061"/>
                  <a:pt x="2031576" y="29195"/>
                </a:cubicBezTo>
                <a:cubicBezTo>
                  <a:pt x="2031576" y="13329"/>
                  <a:pt x="2044905" y="0"/>
                  <a:pt x="2060771" y="0"/>
                </a:cubicBezTo>
                <a:close/>
                <a:moveTo>
                  <a:pt x="1445776" y="0"/>
                </a:moveTo>
                <a:cubicBezTo>
                  <a:pt x="1461643" y="0"/>
                  <a:pt x="1474971" y="12694"/>
                  <a:pt x="1474971" y="29195"/>
                </a:cubicBezTo>
                <a:cubicBezTo>
                  <a:pt x="1474971" y="45061"/>
                  <a:pt x="1461643" y="58390"/>
                  <a:pt x="1445776" y="58390"/>
                </a:cubicBezTo>
                <a:cubicBezTo>
                  <a:pt x="1429910" y="58390"/>
                  <a:pt x="1416581" y="45061"/>
                  <a:pt x="1416581" y="29195"/>
                </a:cubicBezTo>
                <a:cubicBezTo>
                  <a:pt x="1416581" y="13329"/>
                  <a:pt x="1429910" y="0"/>
                  <a:pt x="1445776" y="0"/>
                </a:cubicBezTo>
                <a:close/>
                <a:moveTo>
                  <a:pt x="1205237" y="0"/>
                </a:moveTo>
                <a:cubicBezTo>
                  <a:pt x="1221104" y="0"/>
                  <a:pt x="1234432" y="12694"/>
                  <a:pt x="1234432" y="29195"/>
                </a:cubicBezTo>
                <a:cubicBezTo>
                  <a:pt x="1234432" y="45061"/>
                  <a:pt x="1221104" y="58390"/>
                  <a:pt x="1205237" y="58390"/>
                </a:cubicBezTo>
                <a:cubicBezTo>
                  <a:pt x="1189370" y="58390"/>
                  <a:pt x="1176042" y="45061"/>
                  <a:pt x="1176042" y="29195"/>
                </a:cubicBezTo>
                <a:cubicBezTo>
                  <a:pt x="1176042" y="13329"/>
                  <a:pt x="1189370" y="0"/>
                  <a:pt x="1205237" y="0"/>
                </a:cubicBezTo>
                <a:close/>
                <a:moveTo>
                  <a:pt x="896787" y="0"/>
                </a:moveTo>
                <a:cubicBezTo>
                  <a:pt x="912653" y="0"/>
                  <a:pt x="925982" y="12694"/>
                  <a:pt x="925982" y="29195"/>
                </a:cubicBezTo>
                <a:cubicBezTo>
                  <a:pt x="925982" y="45061"/>
                  <a:pt x="912653" y="58390"/>
                  <a:pt x="896787" y="58390"/>
                </a:cubicBezTo>
                <a:cubicBezTo>
                  <a:pt x="880920" y="58390"/>
                  <a:pt x="867592" y="45061"/>
                  <a:pt x="867592" y="29195"/>
                </a:cubicBezTo>
                <a:cubicBezTo>
                  <a:pt x="867592" y="13329"/>
                  <a:pt x="880920" y="0"/>
                  <a:pt x="896787" y="0"/>
                </a:cubicBezTo>
                <a:close/>
                <a:moveTo>
                  <a:pt x="752084" y="0"/>
                </a:moveTo>
                <a:cubicBezTo>
                  <a:pt x="767950" y="0"/>
                  <a:pt x="781279" y="12694"/>
                  <a:pt x="781279" y="29195"/>
                </a:cubicBezTo>
                <a:cubicBezTo>
                  <a:pt x="781279" y="45061"/>
                  <a:pt x="767950" y="58390"/>
                  <a:pt x="752084" y="58390"/>
                </a:cubicBezTo>
                <a:cubicBezTo>
                  <a:pt x="736217" y="58390"/>
                  <a:pt x="722889" y="45061"/>
                  <a:pt x="722889" y="29195"/>
                </a:cubicBezTo>
                <a:cubicBezTo>
                  <a:pt x="722889" y="13329"/>
                  <a:pt x="736217" y="0"/>
                  <a:pt x="752084" y="0"/>
                </a:cubicBezTo>
                <a:close/>
                <a:moveTo>
                  <a:pt x="607379" y="0"/>
                </a:moveTo>
                <a:cubicBezTo>
                  <a:pt x="623879" y="0"/>
                  <a:pt x="636573" y="12694"/>
                  <a:pt x="636573" y="29195"/>
                </a:cubicBezTo>
                <a:cubicBezTo>
                  <a:pt x="636573" y="45061"/>
                  <a:pt x="623245" y="58390"/>
                  <a:pt x="607379" y="58390"/>
                </a:cubicBezTo>
                <a:cubicBezTo>
                  <a:pt x="591512" y="58390"/>
                  <a:pt x="578184" y="45061"/>
                  <a:pt x="578184" y="29195"/>
                </a:cubicBezTo>
                <a:cubicBezTo>
                  <a:pt x="578184" y="13329"/>
                  <a:pt x="591512" y="0"/>
                  <a:pt x="607379" y="0"/>
                </a:cubicBezTo>
                <a:close/>
                <a:moveTo>
                  <a:pt x="462674" y="0"/>
                </a:moveTo>
                <a:cubicBezTo>
                  <a:pt x="479175" y="0"/>
                  <a:pt x="491869" y="12694"/>
                  <a:pt x="491869" y="29195"/>
                </a:cubicBezTo>
                <a:cubicBezTo>
                  <a:pt x="491869" y="45061"/>
                  <a:pt x="478540" y="58390"/>
                  <a:pt x="462674" y="58390"/>
                </a:cubicBezTo>
                <a:cubicBezTo>
                  <a:pt x="446807" y="58390"/>
                  <a:pt x="433479" y="45061"/>
                  <a:pt x="433479" y="29195"/>
                </a:cubicBezTo>
                <a:cubicBezTo>
                  <a:pt x="433479" y="13329"/>
                  <a:pt x="446807" y="0"/>
                  <a:pt x="462674" y="0"/>
                </a:cubicBezTo>
                <a:close/>
                <a:moveTo>
                  <a:pt x="173900" y="0"/>
                </a:moveTo>
                <a:cubicBezTo>
                  <a:pt x="189766" y="0"/>
                  <a:pt x="203095" y="12694"/>
                  <a:pt x="203095" y="29195"/>
                </a:cubicBezTo>
                <a:cubicBezTo>
                  <a:pt x="203095" y="45061"/>
                  <a:pt x="189766" y="58390"/>
                  <a:pt x="173900" y="58390"/>
                </a:cubicBezTo>
                <a:cubicBezTo>
                  <a:pt x="158033" y="58390"/>
                  <a:pt x="144705" y="45061"/>
                  <a:pt x="144705" y="29195"/>
                </a:cubicBezTo>
                <a:cubicBezTo>
                  <a:pt x="144705" y="13329"/>
                  <a:pt x="158033" y="0"/>
                  <a:pt x="173900" y="0"/>
                </a:cubicBezTo>
                <a:close/>
                <a:moveTo>
                  <a:pt x="29195" y="0"/>
                </a:moveTo>
                <a:cubicBezTo>
                  <a:pt x="45696" y="0"/>
                  <a:pt x="58390" y="12694"/>
                  <a:pt x="58390" y="29195"/>
                </a:cubicBezTo>
                <a:cubicBezTo>
                  <a:pt x="58390" y="45061"/>
                  <a:pt x="45061" y="58390"/>
                  <a:pt x="29195" y="58390"/>
                </a:cubicBezTo>
                <a:cubicBezTo>
                  <a:pt x="13328" y="58390"/>
                  <a:pt x="0" y="45061"/>
                  <a:pt x="0" y="29195"/>
                </a:cubicBezTo>
                <a:cubicBezTo>
                  <a:pt x="0" y="13329"/>
                  <a:pt x="13328" y="0"/>
                  <a:pt x="29195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4141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407065" y="3559881"/>
            <a:ext cx="546218" cy="1563323"/>
          </a:xfrm>
          <a:prstGeom prst="upArrow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10975502" y="1540378"/>
            <a:ext cx="395802" cy="1132821"/>
          </a:xfrm>
          <a:prstGeom prst="upArrow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11656064" y="4576989"/>
            <a:ext cx="277280" cy="793599"/>
          </a:xfrm>
          <a:prstGeom prst="upArrow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3985452" y="-943427"/>
            <a:ext cx="4221096" cy="4269014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91440" tIns="45720" rIns="91440" bIns="45720" rtlCol="0" anchor="b"/>
          <a:lstStyle/>
          <a:p>
            <a:pPr algn="ctr">
              <a:lnSpc>
                <a:spcPct val="100000"/>
              </a:lnSpc>
            </a:pPr>
            <a:r>
              <a:rPr kumimoji="1" lang="en-US" altLang="zh-CN" sz="13800">
                <a:ln w="19050">
                  <a:solidFill>
                    <a:srgbClr val="000000">
                      <a:alpha val="100000"/>
                    </a:srgbClr>
                  </a:solidFill>
                </a:ln>
                <a:gradFill>
                  <a:gsLst>
                    <a:gs pos="0">
                      <a:srgbClr val="99D232">
                        <a:alpha val="100000"/>
                      </a:srgbClr>
                    </a:gs>
                    <a:gs pos="83000">
                      <a:srgbClr val="99D232">
                        <a:alpha val="0"/>
                      </a:srgbClr>
                    </a:gs>
                  </a:gsLst>
                  <a:lin ang="5400000" scaled="0"/>
                </a:gradFill>
                <a:latin typeface="Source Han Sans CN Regular"/>
                <a:ea typeface="Source Han Sans CN Regular"/>
                <a:cs typeface="Source Han Sans CN Regular"/>
              </a:rPr>
              <a:t>011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2701414" y="2908300"/>
            <a:ext cx="6789173" cy="186556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30000"/>
              </a:lnSpc>
            </a:pPr>
            <a:r>
              <a:rPr kumimoji="1" lang="en-US" altLang="zh-CN" sz="4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Regular"/>
                <a:ea typeface="Source Han Sans CN Regular"/>
                <a:cs typeface="Source Han Sans CN Regular"/>
              </a:rPr>
              <a:t>投资价值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709946" y="-357229"/>
            <a:ext cx="864854" cy="1551029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857974" y="535182"/>
            <a:ext cx="568799" cy="413406"/>
          </a:xfrm>
          <a:custGeom>
            <a:avLst/>
            <a:gdLst/>
            <a:ahLst/>
            <a:cxnLst/>
            <a:rect l="l" t="t" r="r" b="b"/>
            <a:pathLst>
              <a:path w="537267" h="390488">
                <a:moveTo>
                  <a:pt x="474259" y="272460"/>
                </a:moveTo>
                <a:cubicBezTo>
                  <a:pt x="461854" y="272289"/>
                  <a:pt x="453511" y="275831"/>
                  <a:pt x="449231" y="283086"/>
                </a:cubicBezTo>
                <a:cubicBezTo>
                  <a:pt x="444952" y="290341"/>
                  <a:pt x="442960" y="302334"/>
                  <a:pt x="443255" y="319065"/>
                </a:cubicBezTo>
                <a:cubicBezTo>
                  <a:pt x="442960" y="335947"/>
                  <a:pt x="444952" y="347890"/>
                  <a:pt x="449231" y="354895"/>
                </a:cubicBezTo>
                <a:cubicBezTo>
                  <a:pt x="453511" y="361900"/>
                  <a:pt x="461854" y="365292"/>
                  <a:pt x="474259" y="365071"/>
                </a:cubicBezTo>
                <a:cubicBezTo>
                  <a:pt x="486761" y="365292"/>
                  <a:pt x="495162" y="361900"/>
                  <a:pt x="499462" y="354895"/>
                </a:cubicBezTo>
                <a:cubicBezTo>
                  <a:pt x="503763" y="347890"/>
                  <a:pt x="505763" y="335947"/>
                  <a:pt x="505463" y="319065"/>
                </a:cubicBezTo>
                <a:cubicBezTo>
                  <a:pt x="505763" y="302334"/>
                  <a:pt x="503763" y="290341"/>
                  <a:pt x="499462" y="283086"/>
                </a:cubicBezTo>
                <a:cubicBezTo>
                  <a:pt x="495162" y="275831"/>
                  <a:pt x="486761" y="272289"/>
                  <a:pt x="474259" y="272460"/>
                </a:cubicBezTo>
                <a:close/>
                <a:moveTo>
                  <a:pt x="178984" y="272460"/>
                </a:moveTo>
                <a:cubicBezTo>
                  <a:pt x="166579" y="272289"/>
                  <a:pt x="158236" y="275831"/>
                  <a:pt x="153956" y="283086"/>
                </a:cubicBezTo>
                <a:cubicBezTo>
                  <a:pt x="149677" y="290341"/>
                  <a:pt x="147685" y="302334"/>
                  <a:pt x="147980" y="319065"/>
                </a:cubicBezTo>
                <a:cubicBezTo>
                  <a:pt x="147685" y="335947"/>
                  <a:pt x="149677" y="347890"/>
                  <a:pt x="153956" y="354895"/>
                </a:cubicBezTo>
                <a:cubicBezTo>
                  <a:pt x="158236" y="361900"/>
                  <a:pt x="166579" y="365292"/>
                  <a:pt x="178984" y="365071"/>
                </a:cubicBezTo>
                <a:cubicBezTo>
                  <a:pt x="191486" y="365292"/>
                  <a:pt x="199887" y="361900"/>
                  <a:pt x="204188" y="354895"/>
                </a:cubicBezTo>
                <a:cubicBezTo>
                  <a:pt x="208488" y="347890"/>
                  <a:pt x="210488" y="335947"/>
                  <a:pt x="210188" y="319065"/>
                </a:cubicBezTo>
                <a:cubicBezTo>
                  <a:pt x="210488" y="302334"/>
                  <a:pt x="208488" y="290341"/>
                  <a:pt x="204188" y="283086"/>
                </a:cubicBezTo>
                <a:cubicBezTo>
                  <a:pt x="199887" y="275831"/>
                  <a:pt x="191486" y="272289"/>
                  <a:pt x="178984" y="272460"/>
                </a:cubicBezTo>
                <a:close/>
                <a:moveTo>
                  <a:pt x="15002" y="249657"/>
                </a:moveTo>
                <a:lnTo>
                  <a:pt x="45406" y="249657"/>
                </a:lnTo>
                <a:lnTo>
                  <a:pt x="45406" y="362071"/>
                </a:lnTo>
                <a:lnTo>
                  <a:pt x="100613" y="362071"/>
                </a:lnTo>
                <a:lnTo>
                  <a:pt x="100613" y="388474"/>
                </a:lnTo>
                <a:lnTo>
                  <a:pt x="15002" y="388474"/>
                </a:lnTo>
                <a:close/>
                <a:moveTo>
                  <a:pt x="474259" y="247656"/>
                </a:moveTo>
                <a:cubicBezTo>
                  <a:pt x="487883" y="247490"/>
                  <a:pt x="499374" y="249468"/>
                  <a:pt x="508730" y="253591"/>
                </a:cubicBezTo>
                <a:cubicBezTo>
                  <a:pt x="518087" y="257713"/>
                  <a:pt x="525177" y="264981"/>
                  <a:pt x="530000" y="275393"/>
                </a:cubicBezTo>
                <a:cubicBezTo>
                  <a:pt x="534822" y="285806"/>
                  <a:pt x="537245" y="300363"/>
                  <a:pt x="537267" y="319065"/>
                </a:cubicBezTo>
                <a:cubicBezTo>
                  <a:pt x="537245" y="337768"/>
                  <a:pt x="534822" y="352325"/>
                  <a:pt x="530000" y="362737"/>
                </a:cubicBezTo>
                <a:cubicBezTo>
                  <a:pt x="525177" y="373150"/>
                  <a:pt x="518087" y="380417"/>
                  <a:pt x="508730" y="384540"/>
                </a:cubicBezTo>
                <a:cubicBezTo>
                  <a:pt x="499374" y="388663"/>
                  <a:pt x="487883" y="390641"/>
                  <a:pt x="474259" y="390474"/>
                </a:cubicBezTo>
                <a:cubicBezTo>
                  <a:pt x="460824" y="390641"/>
                  <a:pt x="449423" y="388663"/>
                  <a:pt x="440055" y="384540"/>
                </a:cubicBezTo>
                <a:cubicBezTo>
                  <a:pt x="430687" y="380417"/>
                  <a:pt x="423553" y="373150"/>
                  <a:pt x="418652" y="362737"/>
                </a:cubicBezTo>
                <a:cubicBezTo>
                  <a:pt x="413752" y="352325"/>
                  <a:pt x="411285" y="337768"/>
                  <a:pt x="411251" y="319065"/>
                </a:cubicBezTo>
                <a:cubicBezTo>
                  <a:pt x="411285" y="300363"/>
                  <a:pt x="413752" y="285806"/>
                  <a:pt x="418652" y="275393"/>
                </a:cubicBezTo>
                <a:cubicBezTo>
                  <a:pt x="423553" y="264981"/>
                  <a:pt x="430687" y="257713"/>
                  <a:pt x="440055" y="253591"/>
                </a:cubicBezTo>
                <a:cubicBezTo>
                  <a:pt x="449423" y="249468"/>
                  <a:pt x="460824" y="247490"/>
                  <a:pt x="474259" y="247656"/>
                </a:cubicBezTo>
                <a:close/>
                <a:moveTo>
                  <a:pt x="337785" y="247656"/>
                </a:moveTo>
                <a:cubicBezTo>
                  <a:pt x="344682" y="247665"/>
                  <a:pt x="351541" y="248098"/>
                  <a:pt x="358363" y="248957"/>
                </a:cubicBezTo>
                <a:cubicBezTo>
                  <a:pt x="365184" y="249815"/>
                  <a:pt x="370793" y="251049"/>
                  <a:pt x="375190" y="252657"/>
                </a:cubicBezTo>
                <a:lnTo>
                  <a:pt x="375190" y="279260"/>
                </a:lnTo>
                <a:cubicBezTo>
                  <a:pt x="369931" y="277364"/>
                  <a:pt x="364297" y="275956"/>
                  <a:pt x="358288" y="275035"/>
                </a:cubicBezTo>
                <a:cubicBezTo>
                  <a:pt x="352279" y="274114"/>
                  <a:pt x="346245" y="273656"/>
                  <a:pt x="340185" y="273660"/>
                </a:cubicBezTo>
                <a:cubicBezTo>
                  <a:pt x="326938" y="273351"/>
                  <a:pt x="317178" y="276518"/>
                  <a:pt x="310907" y="283161"/>
                </a:cubicBezTo>
                <a:cubicBezTo>
                  <a:pt x="304635" y="289803"/>
                  <a:pt x="301526" y="301772"/>
                  <a:pt x="301581" y="319065"/>
                </a:cubicBezTo>
                <a:cubicBezTo>
                  <a:pt x="301536" y="331218"/>
                  <a:pt x="302736" y="340629"/>
                  <a:pt x="305181" y="347299"/>
                </a:cubicBezTo>
                <a:cubicBezTo>
                  <a:pt x="307626" y="353969"/>
                  <a:pt x="311582" y="358594"/>
                  <a:pt x="317049" y="361174"/>
                </a:cubicBezTo>
                <a:cubicBezTo>
                  <a:pt x="322517" y="363755"/>
                  <a:pt x="329762" y="364987"/>
                  <a:pt x="338785" y="364871"/>
                </a:cubicBezTo>
                <a:cubicBezTo>
                  <a:pt x="341565" y="364884"/>
                  <a:pt x="344157" y="364809"/>
                  <a:pt x="346561" y="364646"/>
                </a:cubicBezTo>
                <a:cubicBezTo>
                  <a:pt x="348966" y="364484"/>
                  <a:pt x="351308" y="364159"/>
                  <a:pt x="353587" y="363671"/>
                </a:cubicBezTo>
                <a:lnTo>
                  <a:pt x="353587" y="333667"/>
                </a:lnTo>
                <a:lnTo>
                  <a:pt x="329984" y="333667"/>
                </a:lnTo>
                <a:lnTo>
                  <a:pt x="329984" y="308264"/>
                </a:lnTo>
                <a:lnTo>
                  <a:pt x="381791" y="308264"/>
                </a:lnTo>
                <a:lnTo>
                  <a:pt x="381791" y="384274"/>
                </a:lnTo>
                <a:cubicBezTo>
                  <a:pt x="376452" y="386020"/>
                  <a:pt x="369827" y="387478"/>
                  <a:pt x="361913" y="388649"/>
                </a:cubicBezTo>
                <a:cubicBezTo>
                  <a:pt x="354000" y="389820"/>
                  <a:pt x="345624" y="390428"/>
                  <a:pt x="336785" y="390474"/>
                </a:cubicBezTo>
                <a:cubicBezTo>
                  <a:pt x="322528" y="390671"/>
                  <a:pt x="310304" y="388811"/>
                  <a:pt x="300114" y="384896"/>
                </a:cubicBezTo>
                <a:cubicBezTo>
                  <a:pt x="289924" y="380981"/>
                  <a:pt x="282100" y="373831"/>
                  <a:pt x="276644" y="363449"/>
                </a:cubicBezTo>
                <a:cubicBezTo>
                  <a:pt x="271188" y="353066"/>
                  <a:pt x="268432" y="338271"/>
                  <a:pt x="268376" y="319065"/>
                </a:cubicBezTo>
                <a:cubicBezTo>
                  <a:pt x="268437" y="301308"/>
                  <a:pt x="271250" y="287195"/>
                  <a:pt x="276815" y="276727"/>
                </a:cubicBezTo>
                <a:cubicBezTo>
                  <a:pt x="282379" y="266259"/>
                  <a:pt x="290334" y="258769"/>
                  <a:pt x="300677" y="254257"/>
                </a:cubicBezTo>
                <a:cubicBezTo>
                  <a:pt x="311020" y="249746"/>
                  <a:pt x="323390" y="247545"/>
                  <a:pt x="337785" y="247656"/>
                </a:cubicBezTo>
                <a:close/>
                <a:moveTo>
                  <a:pt x="178984" y="247656"/>
                </a:moveTo>
                <a:cubicBezTo>
                  <a:pt x="192608" y="247490"/>
                  <a:pt x="204099" y="249468"/>
                  <a:pt x="213455" y="253591"/>
                </a:cubicBezTo>
                <a:cubicBezTo>
                  <a:pt x="222812" y="257713"/>
                  <a:pt x="229902" y="264981"/>
                  <a:pt x="234725" y="275393"/>
                </a:cubicBezTo>
                <a:cubicBezTo>
                  <a:pt x="239547" y="285806"/>
                  <a:pt x="241970" y="300363"/>
                  <a:pt x="241992" y="319065"/>
                </a:cubicBezTo>
                <a:cubicBezTo>
                  <a:pt x="241970" y="337768"/>
                  <a:pt x="239547" y="352325"/>
                  <a:pt x="234725" y="362737"/>
                </a:cubicBezTo>
                <a:cubicBezTo>
                  <a:pt x="229902" y="373150"/>
                  <a:pt x="222812" y="380417"/>
                  <a:pt x="213455" y="384540"/>
                </a:cubicBezTo>
                <a:cubicBezTo>
                  <a:pt x="204099" y="388663"/>
                  <a:pt x="192608" y="390641"/>
                  <a:pt x="178984" y="390474"/>
                </a:cubicBezTo>
                <a:cubicBezTo>
                  <a:pt x="165549" y="390641"/>
                  <a:pt x="154148" y="388663"/>
                  <a:pt x="144780" y="384540"/>
                </a:cubicBezTo>
                <a:cubicBezTo>
                  <a:pt x="135412" y="380417"/>
                  <a:pt x="128278" y="373150"/>
                  <a:pt x="123377" y="362737"/>
                </a:cubicBezTo>
                <a:cubicBezTo>
                  <a:pt x="118477" y="352325"/>
                  <a:pt x="116010" y="337768"/>
                  <a:pt x="115976" y="319065"/>
                </a:cubicBezTo>
                <a:cubicBezTo>
                  <a:pt x="116010" y="300363"/>
                  <a:pt x="118477" y="285806"/>
                  <a:pt x="123377" y="275393"/>
                </a:cubicBezTo>
                <a:cubicBezTo>
                  <a:pt x="128278" y="264981"/>
                  <a:pt x="135412" y="257713"/>
                  <a:pt x="144780" y="253591"/>
                </a:cubicBezTo>
                <a:cubicBezTo>
                  <a:pt x="154148" y="249468"/>
                  <a:pt x="165549" y="247490"/>
                  <a:pt x="178984" y="247656"/>
                </a:cubicBezTo>
                <a:close/>
                <a:moveTo>
                  <a:pt x="421729" y="13608"/>
                </a:moveTo>
                <a:lnTo>
                  <a:pt x="421729" y="71215"/>
                </a:lnTo>
                <a:lnTo>
                  <a:pt x="438931" y="71215"/>
                </a:lnTo>
                <a:cubicBezTo>
                  <a:pt x="449042" y="71205"/>
                  <a:pt x="456957" y="70514"/>
                  <a:pt x="462675" y="69141"/>
                </a:cubicBezTo>
                <a:cubicBezTo>
                  <a:pt x="468393" y="67768"/>
                  <a:pt x="472455" y="64973"/>
                  <a:pt x="474862" y="60755"/>
                </a:cubicBezTo>
                <a:cubicBezTo>
                  <a:pt x="477268" y="56537"/>
                  <a:pt x="478560" y="50156"/>
                  <a:pt x="478736" y="41612"/>
                </a:cubicBezTo>
                <a:cubicBezTo>
                  <a:pt x="478678" y="30406"/>
                  <a:pt x="475694" y="22913"/>
                  <a:pt x="469785" y="19134"/>
                </a:cubicBezTo>
                <a:cubicBezTo>
                  <a:pt x="463876" y="15354"/>
                  <a:pt x="453591" y="13512"/>
                  <a:pt x="438931" y="13608"/>
                </a:cubicBezTo>
                <a:close/>
                <a:moveTo>
                  <a:pt x="186909" y="11608"/>
                </a:moveTo>
                <a:cubicBezTo>
                  <a:pt x="175218" y="11787"/>
                  <a:pt x="166130" y="13829"/>
                  <a:pt x="159646" y="17735"/>
                </a:cubicBezTo>
                <a:cubicBezTo>
                  <a:pt x="153163" y="21640"/>
                  <a:pt x="148624" y="27935"/>
                  <a:pt x="146030" y="36618"/>
                </a:cubicBezTo>
                <a:cubicBezTo>
                  <a:pt x="143436" y="45302"/>
                  <a:pt x="142127" y="56901"/>
                  <a:pt x="142104" y="71415"/>
                </a:cubicBezTo>
                <a:cubicBezTo>
                  <a:pt x="141770" y="93160"/>
                  <a:pt x="144837" y="108628"/>
                  <a:pt x="151305" y="117821"/>
                </a:cubicBezTo>
                <a:cubicBezTo>
                  <a:pt x="157772" y="127014"/>
                  <a:pt x="169640" y="131481"/>
                  <a:pt x="186909" y="131223"/>
                </a:cubicBezTo>
                <a:cubicBezTo>
                  <a:pt x="198601" y="131059"/>
                  <a:pt x="207688" y="129076"/>
                  <a:pt x="214172" y="125274"/>
                </a:cubicBezTo>
                <a:cubicBezTo>
                  <a:pt x="220655" y="121472"/>
                  <a:pt x="225194" y="115237"/>
                  <a:pt x="227788" y="106568"/>
                </a:cubicBezTo>
                <a:cubicBezTo>
                  <a:pt x="230382" y="97899"/>
                  <a:pt x="231691" y="86181"/>
                  <a:pt x="231715" y="71415"/>
                </a:cubicBezTo>
                <a:cubicBezTo>
                  <a:pt x="231691" y="56835"/>
                  <a:pt x="230382" y="45191"/>
                  <a:pt x="227788" y="36485"/>
                </a:cubicBezTo>
                <a:cubicBezTo>
                  <a:pt x="225194" y="27779"/>
                  <a:pt x="220655" y="21484"/>
                  <a:pt x="214172" y="17601"/>
                </a:cubicBezTo>
                <a:cubicBezTo>
                  <a:pt x="207688" y="13718"/>
                  <a:pt x="198601" y="11720"/>
                  <a:pt x="186909" y="11608"/>
                </a:cubicBezTo>
                <a:close/>
                <a:moveTo>
                  <a:pt x="408527" y="2007"/>
                </a:moveTo>
                <a:lnTo>
                  <a:pt x="439131" y="2007"/>
                </a:lnTo>
                <a:cubicBezTo>
                  <a:pt x="452492" y="2051"/>
                  <a:pt x="462997" y="3251"/>
                  <a:pt x="470646" y="5607"/>
                </a:cubicBezTo>
                <a:cubicBezTo>
                  <a:pt x="478295" y="7963"/>
                  <a:pt x="483733" y="12008"/>
                  <a:pt x="486959" y="17742"/>
                </a:cubicBezTo>
                <a:cubicBezTo>
                  <a:pt x="490186" y="23476"/>
                  <a:pt x="491845" y="31433"/>
                  <a:pt x="491938" y="41612"/>
                </a:cubicBezTo>
                <a:cubicBezTo>
                  <a:pt x="492009" y="53596"/>
                  <a:pt x="489717" y="62681"/>
                  <a:pt x="485062" y="68865"/>
                </a:cubicBezTo>
                <a:cubicBezTo>
                  <a:pt x="480407" y="75049"/>
                  <a:pt x="472964" y="79033"/>
                  <a:pt x="462734" y="80817"/>
                </a:cubicBezTo>
                <a:lnTo>
                  <a:pt x="505139" y="140824"/>
                </a:lnTo>
                <a:lnTo>
                  <a:pt x="489337" y="140824"/>
                </a:lnTo>
                <a:lnTo>
                  <a:pt x="449132" y="82417"/>
                </a:lnTo>
                <a:cubicBezTo>
                  <a:pt x="448224" y="82513"/>
                  <a:pt x="446990" y="82571"/>
                  <a:pt x="445432" y="82592"/>
                </a:cubicBezTo>
                <a:cubicBezTo>
                  <a:pt x="443873" y="82613"/>
                  <a:pt x="442040" y="82621"/>
                  <a:pt x="439931" y="82617"/>
                </a:cubicBezTo>
                <a:lnTo>
                  <a:pt x="421729" y="82617"/>
                </a:lnTo>
                <a:lnTo>
                  <a:pt x="421729" y="140824"/>
                </a:lnTo>
                <a:lnTo>
                  <a:pt x="408527" y="140824"/>
                </a:lnTo>
                <a:close/>
                <a:moveTo>
                  <a:pt x="274377" y="2007"/>
                </a:moveTo>
                <a:lnTo>
                  <a:pt x="287579" y="2007"/>
                </a:lnTo>
                <a:lnTo>
                  <a:pt x="287579" y="92218"/>
                </a:lnTo>
                <a:cubicBezTo>
                  <a:pt x="287408" y="106961"/>
                  <a:pt x="290150" y="117179"/>
                  <a:pt x="295805" y="122872"/>
                </a:cubicBezTo>
                <a:cubicBezTo>
                  <a:pt x="301460" y="128564"/>
                  <a:pt x="311053" y="131281"/>
                  <a:pt x="324583" y="131023"/>
                </a:cubicBezTo>
                <a:cubicBezTo>
                  <a:pt x="338752" y="131281"/>
                  <a:pt x="348620" y="128564"/>
                  <a:pt x="354187" y="122872"/>
                </a:cubicBezTo>
                <a:cubicBezTo>
                  <a:pt x="359755" y="117179"/>
                  <a:pt x="362422" y="106961"/>
                  <a:pt x="362188" y="92218"/>
                </a:cubicBezTo>
                <a:lnTo>
                  <a:pt x="362188" y="2007"/>
                </a:lnTo>
                <a:lnTo>
                  <a:pt x="375190" y="2007"/>
                </a:lnTo>
                <a:lnTo>
                  <a:pt x="375190" y="96218"/>
                </a:lnTo>
                <a:cubicBezTo>
                  <a:pt x="375223" y="112512"/>
                  <a:pt x="371056" y="124380"/>
                  <a:pt x="362688" y="131823"/>
                </a:cubicBezTo>
                <a:cubicBezTo>
                  <a:pt x="354321" y="139266"/>
                  <a:pt x="341552" y="142933"/>
                  <a:pt x="324383" y="142824"/>
                </a:cubicBezTo>
                <a:cubicBezTo>
                  <a:pt x="307248" y="142970"/>
                  <a:pt x="294613" y="139378"/>
                  <a:pt x="286479" y="132048"/>
                </a:cubicBezTo>
                <a:cubicBezTo>
                  <a:pt x="278344" y="124718"/>
                  <a:pt x="274311" y="112775"/>
                  <a:pt x="274377" y="96218"/>
                </a:cubicBezTo>
                <a:close/>
                <a:moveTo>
                  <a:pt x="0" y="2007"/>
                </a:moveTo>
                <a:lnTo>
                  <a:pt x="15202" y="2007"/>
                </a:lnTo>
                <a:lnTo>
                  <a:pt x="55207" y="67215"/>
                </a:lnTo>
                <a:lnTo>
                  <a:pt x="56407" y="67215"/>
                </a:lnTo>
                <a:lnTo>
                  <a:pt x="95812" y="2007"/>
                </a:lnTo>
                <a:lnTo>
                  <a:pt x="110614" y="2007"/>
                </a:lnTo>
                <a:lnTo>
                  <a:pt x="61808" y="79416"/>
                </a:lnTo>
                <a:lnTo>
                  <a:pt x="61808" y="140824"/>
                </a:lnTo>
                <a:lnTo>
                  <a:pt x="48406" y="140824"/>
                </a:lnTo>
                <a:lnTo>
                  <a:pt x="48406" y="79616"/>
                </a:lnTo>
                <a:close/>
                <a:moveTo>
                  <a:pt x="186909" y="6"/>
                </a:moveTo>
                <a:cubicBezTo>
                  <a:pt x="200290" y="-123"/>
                  <a:pt x="211311" y="2003"/>
                  <a:pt x="219972" y="6385"/>
                </a:cubicBezTo>
                <a:cubicBezTo>
                  <a:pt x="228634" y="10767"/>
                  <a:pt x="235062" y="18183"/>
                  <a:pt x="239256" y="28632"/>
                </a:cubicBezTo>
                <a:cubicBezTo>
                  <a:pt x="243451" y="39082"/>
                  <a:pt x="245537" y="53343"/>
                  <a:pt x="245516" y="71415"/>
                </a:cubicBezTo>
                <a:cubicBezTo>
                  <a:pt x="245537" y="89488"/>
                  <a:pt x="243451" y="103749"/>
                  <a:pt x="239256" y="114198"/>
                </a:cubicBezTo>
                <a:cubicBezTo>
                  <a:pt x="235062" y="124648"/>
                  <a:pt x="228634" y="132064"/>
                  <a:pt x="219972" y="136446"/>
                </a:cubicBezTo>
                <a:cubicBezTo>
                  <a:pt x="211311" y="140828"/>
                  <a:pt x="200290" y="142954"/>
                  <a:pt x="186909" y="142824"/>
                </a:cubicBezTo>
                <a:cubicBezTo>
                  <a:pt x="173284" y="142776"/>
                  <a:pt x="162174" y="140605"/>
                  <a:pt x="153579" y="136312"/>
                </a:cubicBezTo>
                <a:cubicBezTo>
                  <a:pt x="144984" y="132019"/>
                  <a:pt x="138645" y="124692"/>
                  <a:pt x="134562" y="114332"/>
                </a:cubicBezTo>
                <a:cubicBezTo>
                  <a:pt x="130479" y="103971"/>
                  <a:pt x="128392" y="89666"/>
                  <a:pt x="128302" y="71415"/>
                </a:cubicBezTo>
                <a:cubicBezTo>
                  <a:pt x="128273" y="53343"/>
                  <a:pt x="130330" y="39082"/>
                  <a:pt x="134473" y="28632"/>
                </a:cubicBezTo>
                <a:cubicBezTo>
                  <a:pt x="138615" y="18183"/>
                  <a:pt x="145014" y="10767"/>
                  <a:pt x="153668" y="6385"/>
                </a:cubicBezTo>
                <a:cubicBezTo>
                  <a:pt x="162322" y="2003"/>
                  <a:pt x="173402" y="-123"/>
                  <a:pt x="186909" y="6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cap="sq">
            <a:noFill/>
          </a:ln>
          <a:effectLst/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rcRect l="11330" t="6922" r="11330" b="15455"/>
          <a:stretch>
            <a:fillRect/>
          </a:stretch>
        </p:blipFill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6832879"/>
              <a:gd name="connsiteX1" fmla="*/ 12192000 w 12192000"/>
              <a:gd name="connsiteY1" fmla="*/ 0 h 6832879"/>
              <a:gd name="connsiteX2" fmla="*/ 12192000 w 12192000"/>
              <a:gd name="connsiteY2" fmla="*/ 6832879 h 6832879"/>
              <a:gd name="connsiteX3" fmla="*/ 0 w 12192000"/>
              <a:gd name="connsiteY3" fmla="*/ 6832879 h 6832879"/>
            </a:gdLst>
            <a:ahLst/>
            <a:cxnLst/>
            <a:rect l="l" t="t" r="r" b="b"/>
            <a:pathLst>
              <a:path w="12192000" h="6832879">
                <a:moveTo>
                  <a:pt x="0" y="0"/>
                </a:moveTo>
                <a:lnTo>
                  <a:pt x="12192000" y="0"/>
                </a:lnTo>
                <a:lnTo>
                  <a:pt x="12192000" y="6832879"/>
                </a:lnTo>
                <a:lnTo>
                  <a:pt x="0" y="683287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1216498" y="-623929"/>
            <a:ext cx="9759004" cy="9759004"/>
          </a:xfrm>
          <a:prstGeom prst="donut">
            <a:avLst>
              <a:gd name="adj" fmla="val 7982"/>
            </a:avLst>
          </a:prstGeom>
          <a:gradFill>
            <a:gsLst>
              <a:gs pos="0">
                <a:schemeClr val="accent2"/>
              </a:gs>
              <a:gs pos="66000">
                <a:schemeClr val="accent2">
                  <a:lumMod val="60000"/>
                  <a:lumOff val="40000"/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9309100" y="687005"/>
            <a:ext cx="2202726" cy="211361"/>
          </a:xfrm>
          <a:custGeom>
            <a:avLst/>
            <a:gdLst>
              <a:gd name="connsiteX0" fmla="*/ 1696471 w 2572949"/>
              <a:gd name="connsiteY0" fmla="*/ 188495 h 246885"/>
              <a:gd name="connsiteX1" fmla="*/ 1725666 w 2572949"/>
              <a:gd name="connsiteY1" fmla="*/ 217690 h 246885"/>
              <a:gd name="connsiteX2" fmla="*/ 1696471 w 2572949"/>
              <a:gd name="connsiteY2" fmla="*/ 246885 h 246885"/>
              <a:gd name="connsiteX3" fmla="*/ 1667276 w 2572949"/>
              <a:gd name="connsiteY3" fmla="*/ 217690 h 246885"/>
              <a:gd name="connsiteX4" fmla="*/ 1696471 w 2572949"/>
              <a:gd name="connsiteY4" fmla="*/ 188495 h 246885"/>
              <a:gd name="connsiteX5" fmla="*/ 1243316 w 2572949"/>
              <a:gd name="connsiteY5" fmla="*/ 188495 h 246885"/>
              <a:gd name="connsiteX6" fmla="*/ 1272511 w 2572949"/>
              <a:gd name="connsiteY6" fmla="*/ 217690 h 246885"/>
              <a:gd name="connsiteX7" fmla="*/ 1243316 w 2572949"/>
              <a:gd name="connsiteY7" fmla="*/ 246885 h 246885"/>
              <a:gd name="connsiteX8" fmla="*/ 1214121 w 2572949"/>
              <a:gd name="connsiteY8" fmla="*/ 217690 h 246885"/>
              <a:gd name="connsiteX9" fmla="*/ 1243316 w 2572949"/>
              <a:gd name="connsiteY9" fmla="*/ 188495 h 246885"/>
              <a:gd name="connsiteX10" fmla="*/ 1098612 w 2572949"/>
              <a:gd name="connsiteY10" fmla="*/ 188495 h 246885"/>
              <a:gd name="connsiteX11" fmla="*/ 1127807 w 2572949"/>
              <a:gd name="connsiteY11" fmla="*/ 217690 h 246885"/>
              <a:gd name="connsiteX12" fmla="*/ 1098612 w 2572949"/>
              <a:gd name="connsiteY12" fmla="*/ 246885 h 246885"/>
              <a:gd name="connsiteX13" fmla="*/ 1069417 w 2572949"/>
              <a:gd name="connsiteY13" fmla="*/ 217690 h 246885"/>
              <a:gd name="connsiteX14" fmla="*/ 1098612 w 2572949"/>
              <a:gd name="connsiteY14" fmla="*/ 188495 h 246885"/>
              <a:gd name="connsiteX15" fmla="*/ 954542 w 2572949"/>
              <a:gd name="connsiteY15" fmla="*/ 188495 h 246885"/>
              <a:gd name="connsiteX16" fmla="*/ 983737 w 2572949"/>
              <a:gd name="connsiteY16" fmla="*/ 217690 h 246885"/>
              <a:gd name="connsiteX17" fmla="*/ 954542 w 2572949"/>
              <a:gd name="connsiteY17" fmla="*/ 246885 h 246885"/>
              <a:gd name="connsiteX18" fmla="*/ 925347 w 2572949"/>
              <a:gd name="connsiteY18" fmla="*/ 217690 h 246885"/>
              <a:gd name="connsiteX19" fmla="*/ 954542 w 2572949"/>
              <a:gd name="connsiteY19" fmla="*/ 188495 h 246885"/>
              <a:gd name="connsiteX20" fmla="*/ 665134 w 2572949"/>
              <a:gd name="connsiteY20" fmla="*/ 188495 h 246885"/>
              <a:gd name="connsiteX21" fmla="*/ 694329 w 2572949"/>
              <a:gd name="connsiteY21" fmla="*/ 217690 h 246885"/>
              <a:gd name="connsiteX22" fmla="*/ 665134 w 2572949"/>
              <a:gd name="connsiteY22" fmla="*/ 246885 h 246885"/>
              <a:gd name="connsiteX23" fmla="*/ 635939 w 2572949"/>
              <a:gd name="connsiteY23" fmla="*/ 217690 h 246885"/>
              <a:gd name="connsiteX24" fmla="*/ 665134 w 2572949"/>
              <a:gd name="connsiteY24" fmla="*/ 188495 h 246885"/>
              <a:gd name="connsiteX25" fmla="*/ 521063 w 2572949"/>
              <a:gd name="connsiteY25" fmla="*/ 188495 h 246885"/>
              <a:gd name="connsiteX26" fmla="*/ 550258 w 2572949"/>
              <a:gd name="connsiteY26" fmla="*/ 217690 h 246885"/>
              <a:gd name="connsiteX27" fmla="*/ 521063 w 2572949"/>
              <a:gd name="connsiteY27" fmla="*/ 246885 h 246885"/>
              <a:gd name="connsiteX28" fmla="*/ 491868 w 2572949"/>
              <a:gd name="connsiteY28" fmla="*/ 217690 h 246885"/>
              <a:gd name="connsiteX29" fmla="*/ 521063 w 2572949"/>
              <a:gd name="connsiteY29" fmla="*/ 188495 h 246885"/>
              <a:gd name="connsiteX30" fmla="*/ 2543754 w 2572949"/>
              <a:gd name="connsiteY30" fmla="*/ 0 h 246885"/>
              <a:gd name="connsiteX31" fmla="*/ 2572949 w 2572949"/>
              <a:gd name="connsiteY31" fmla="*/ 29195 h 246885"/>
              <a:gd name="connsiteX32" fmla="*/ 2543754 w 2572949"/>
              <a:gd name="connsiteY32" fmla="*/ 58390 h 246885"/>
              <a:gd name="connsiteX33" fmla="*/ 2514559 w 2572949"/>
              <a:gd name="connsiteY33" fmla="*/ 29195 h 246885"/>
              <a:gd name="connsiteX34" fmla="*/ 2543754 w 2572949"/>
              <a:gd name="connsiteY34" fmla="*/ 0 h 246885"/>
              <a:gd name="connsiteX35" fmla="*/ 2376200 w 2572949"/>
              <a:gd name="connsiteY35" fmla="*/ 0 h 246885"/>
              <a:gd name="connsiteX36" fmla="*/ 2405395 w 2572949"/>
              <a:gd name="connsiteY36" fmla="*/ 29195 h 246885"/>
              <a:gd name="connsiteX37" fmla="*/ 2376200 w 2572949"/>
              <a:gd name="connsiteY37" fmla="*/ 58390 h 246885"/>
              <a:gd name="connsiteX38" fmla="*/ 2347005 w 2572949"/>
              <a:gd name="connsiteY38" fmla="*/ 29195 h 246885"/>
              <a:gd name="connsiteX39" fmla="*/ 2376200 w 2572949"/>
              <a:gd name="connsiteY39" fmla="*/ 0 h 246885"/>
              <a:gd name="connsiteX40" fmla="*/ 2060771 w 2572949"/>
              <a:gd name="connsiteY40" fmla="*/ 0 h 246885"/>
              <a:gd name="connsiteX41" fmla="*/ 2089966 w 2572949"/>
              <a:gd name="connsiteY41" fmla="*/ 29195 h 246885"/>
              <a:gd name="connsiteX42" fmla="*/ 2060771 w 2572949"/>
              <a:gd name="connsiteY42" fmla="*/ 58390 h 246885"/>
              <a:gd name="connsiteX43" fmla="*/ 2031576 w 2572949"/>
              <a:gd name="connsiteY43" fmla="*/ 29195 h 246885"/>
              <a:gd name="connsiteX44" fmla="*/ 2060771 w 2572949"/>
              <a:gd name="connsiteY44" fmla="*/ 0 h 246885"/>
              <a:gd name="connsiteX45" fmla="*/ 1445776 w 2572949"/>
              <a:gd name="connsiteY45" fmla="*/ 0 h 246885"/>
              <a:gd name="connsiteX46" fmla="*/ 1474971 w 2572949"/>
              <a:gd name="connsiteY46" fmla="*/ 29195 h 246885"/>
              <a:gd name="connsiteX47" fmla="*/ 1445776 w 2572949"/>
              <a:gd name="connsiteY47" fmla="*/ 58390 h 246885"/>
              <a:gd name="connsiteX48" fmla="*/ 1416581 w 2572949"/>
              <a:gd name="connsiteY48" fmla="*/ 29195 h 246885"/>
              <a:gd name="connsiteX49" fmla="*/ 1445776 w 2572949"/>
              <a:gd name="connsiteY49" fmla="*/ 0 h 246885"/>
              <a:gd name="connsiteX50" fmla="*/ 1205237 w 2572949"/>
              <a:gd name="connsiteY50" fmla="*/ 0 h 246885"/>
              <a:gd name="connsiteX51" fmla="*/ 1234432 w 2572949"/>
              <a:gd name="connsiteY51" fmla="*/ 29195 h 246885"/>
              <a:gd name="connsiteX52" fmla="*/ 1205237 w 2572949"/>
              <a:gd name="connsiteY52" fmla="*/ 58390 h 246885"/>
              <a:gd name="connsiteX53" fmla="*/ 1176042 w 2572949"/>
              <a:gd name="connsiteY53" fmla="*/ 29195 h 246885"/>
              <a:gd name="connsiteX54" fmla="*/ 1205237 w 2572949"/>
              <a:gd name="connsiteY54" fmla="*/ 0 h 246885"/>
              <a:gd name="connsiteX55" fmla="*/ 896787 w 2572949"/>
              <a:gd name="connsiteY55" fmla="*/ 0 h 246885"/>
              <a:gd name="connsiteX56" fmla="*/ 925982 w 2572949"/>
              <a:gd name="connsiteY56" fmla="*/ 29195 h 246885"/>
              <a:gd name="connsiteX57" fmla="*/ 896787 w 2572949"/>
              <a:gd name="connsiteY57" fmla="*/ 58390 h 246885"/>
              <a:gd name="connsiteX58" fmla="*/ 867592 w 2572949"/>
              <a:gd name="connsiteY58" fmla="*/ 29195 h 246885"/>
              <a:gd name="connsiteX59" fmla="*/ 896787 w 2572949"/>
              <a:gd name="connsiteY59" fmla="*/ 0 h 246885"/>
              <a:gd name="connsiteX60" fmla="*/ 752084 w 2572949"/>
              <a:gd name="connsiteY60" fmla="*/ 0 h 246885"/>
              <a:gd name="connsiteX61" fmla="*/ 781279 w 2572949"/>
              <a:gd name="connsiteY61" fmla="*/ 29195 h 246885"/>
              <a:gd name="connsiteX62" fmla="*/ 752084 w 2572949"/>
              <a:gd name="connsiteY62" fmla="*/ 58390 h 246885"/>
              <a:gd name="connsiteX63" fmla="*/ 722889 w 2572949"/>
              <a:gd name="connsiteY63" fmla="*/ 29195 h 246885"/>
              <a:gd name="connsiteX64" fmla="*/ 752084 w 2572949"/>
              <a:gd name="connsiteY64" fmla="*/ 0 h 246885"/>
              <a:gd name="connsiteX65" fmla="*/ 607379 w 2572949"/>
              <a:gd name="connsiteY65" fmla="*/ 0 h 246885"/>
              <a:gd name="connsiteX66" fmla="*/ 636573 w 2572949"/>
              <a:gd name="connsiteY66" fmla="*/ 29195 h 246885"/>
              <a:gd name="connsiteX67" fmla="*/ 607379 w 2572949"/>
              <a:gd name="connsiteY67" fmla="*/ 58390 h 246885"/>
              <a:gd name="connsiteX68" fmla="*/ 578184 w 2572949"/>
              <a:gd name="connsiteY68" fmla="*/ 29195 h 246885"/>
              <a:gd name="connsiteX69" fmla="*/ 607379 w 2572949"/>
              <a:gd name="connsiteY69" fmla="*/ 0 h 246885"/>
              <a:gd name="connsiteX70" fmla="*/ 462674 w 2572949"/>
              <a:gd name="connsiteY70" fmla="*/ 0 h 246885"/>
              <a:gd name="connsiteX71" fmla="*/ 491869 w 2572949"/>
              <a:gd name="connsiteY71" fmla="*/ 29195 h 246885"/>
              <a:gd name="connsiteX72" fmla="*/ 462674 w 2572949"/>
              <a:gd name="connsiteY72" fmla="*/ 58390 h 246885"/>
              <a:gd name="connsiteX73" fmla="*/ 433479 w 2572949"/>
              <a:gd name="connsiteY73" fmla="*/ 29195 h 246885"/>
              <a:gd name="connsiteX74" fmla="*/ 462674 w 2572949"/>
              <a:gd name="connsiteY74" fmla="*/ 0 h 246885"/>
              <a:gd name="connsiteX75" fmla="*/ 173900 w 2572949"/>
              <a:gd name="connsiteY75" fmla="*/ 0 h 246885"/>
              <a:gd name="connsiteX76" fmla="*/ 203095 w 2572949"/>
              <a:gd name="connsiteY76" fmla="*/ 29195 h 246885"/>
              <a:gd name="connsiteX77" fmla="*/ 173900 w 2572949"/>
              <a:gd name="connsiteY77" fmla="*/ 58390 h 246885"/>
              <a:gd name="connsiteX78" fmla="*/ 144705 w 2572949"/>
              <a:gd name="connsiteY78" fmla="*/ 29195 h 246885"/>
              <a:gd name="connsiteX79" fmla="*/ 173900 w 2572949"/>
              <a:gd name="connsiteY79" fmla="*/ 0 h 246885"/>
              <a:gd name="connsiteX80" fmla="*/ 29195 w 2572949"/>
              <a:gd name="connsiteY80" fmla="*/ 0 h 246885"/>
              <a:gd name="connsiteX81" fmla="*/ 58390 w 2572949"/>
              <a:gd name="connsiteY81" fmla="*/ 29195 h 246885"/>
              <a:gd name="connsiteX82" fmla="*/ 29195 w 2572949"/>
              <a:gd name="connsiteY82" fmla="*/ 58390 h 246885"/>
              <a:gd name="connsiteX83" fmla="*/ 0 w 2572949"/>
              <a:gd name="connsiteY83" fmla="*/ 29195 h 246885"/>
              <a:gd name="connsiteX84" fmla="*/ 29195 w 2572949"/>
              <a:gd name="connsiteY84" fmla="*/ 0 h 246885"/>
            </a:gdLst>
            <a:ahLst/>
            <a:cxnLst/>
            <a:rect l="l" t="t" r="r" b="b"/>
            <a:pathLst>
              <a:path w="2572949" h="246885">
                <a:moveTo>
                  <a:pt x="1696471" y="188495"/>
                </a:moveTo>
                <a:cubicBezTo>
                  <a:pt x="1712972" y="188495"/>
                  <a:pt x="1725666" y="201189"/>
                  <a:pt x="1725666" y="217690"/>
                </a:cubicBezTo>
                <a:cubicBezTo>
                  <a:pt x="1725666" y="233556"/>
                  <a:pt x="1712337" y="246885"/>
                  <a:pt x="1696471" y="246885"/>
                </a:cubicBezTo>
                <a:cubicBezTo>
                  <a:pt x="1680605" y="246885"/>
                  <a:pt x="1667276" y="233556"/>
                  <a:pt x="1667276" y="217690"/>
                </a:cubicBezTo>
                <a:cubicBezTo>
                  <a:pt x="1667276" y="201823"/>
                  <a:pt x="1680605" y="188495"/>
                  <a:pt x="1696471" y="188495"/>
                </a:cubicBezTo>
                <a:close/>
                <a:moveTo>
                  <a:pt x="1243316" y="188495"/>
                </a:moveTo>
                <a:cubicBezTo>
                  <a:pt x="1259183" y="188495"/>
                  <a:pt x="1272511" y="201189"/>
                  <a:pt x="1272511" y="217690"/>
                </a:cubicBezTo>
                <a:cubicBezTo>
                  <a:pt x="1272511" y="233556"/>
                  <a:pt x="1259183" y="246885"/>
                  <a:pt x="1243316" y="246885"/>
                </a:cubicBezTo>
                <a:cubicBezTo>
                  <a:pt x="1227450" y="246885"/>
                  <a:pt x="1214121" y="233556"/>
                  <a:pt x="1214121" y="217690"/>
                </a:cubicBezTo>
                <a:cubicBezTo>
                  <a:pt x="1214121" y="201823"/>
                  <a:pt x="1227450" y="188495"/>
                  <a:pt x="1243316" y="188495"/>
                </a:cubicBezTo>
                <a:close/>
                <a:moveTo>
                  <a:pt x="1098612" y="188495"/>
                </a:moveTo>
                <a:cubicBezTo>
                  <a:pt x="1115113" y="188495"/>
                  <a:pt x="1127807" y="201189"/>
                  <a:pt x="1127807" y="217690"/>
                </a:cubicBezTo>
                <a:cubicBezTo>
                  <a:pt x="1127807" y="233556"/>
                  <a:pt x="1114478" y="246885"/>
                  <a:pt x="1098612" y="246885"/>
                </a:cubicBezTo>
                <a:cubicBezTo>
                  <a:pt x="1082745" y="246885"/>
                  <a:pt x="1069417" y="233556"/>
                  <a:pt x="1069417" y="217690"/>
                </a:cubicBezTo>
                <a:cubicBezTo>
                  <a:pt x="1069417" y="201823"/>
                  <a:pt x="1082745" y="188495"/>
                  <a:pt x="1098612" y="188495"/>
                </a:cubicBezTo>
                <a:close/>
                <a:moveTo>
                  <a:pt x="954542" y="188495"/>
                </a:moveTo>
                <a:cubicBezTo>
                  <a:pt x="970408" y="188495"/>
                  <a:pt x="983737" y="201189"/>
                  <a:pt x="983737" y="217690"/>
                </a:cubicBezTo>
                <a:cubicBezTo>
                  <a:pt x="983737" y="233556"/>
                  <a:pt x="970408" y="246885"/>
                  <a:pt x="954542" y="246885"/>
                </a:cubicBezTo>
                <a:cubicBezTo>
                  <a:pt x="938675" y="246885"/>
                  <a:pt x="925347" y="233556"/>
                  <a:pt x="925347" y="217690"/>
                </a:cubicBezTo>
                <a:cubicBezTo>
                  <a:pt x="925347" y="201823"/>
                  <a:pt x="938675" y="188495"/>
                  <a:pt x="954542" y="188495"/>
                </a:cubicBezTo>
                <a:close/>
                <a:moveTo>
                  <a:pt x="665134" y="188495"/>
                </a:moveTo>
                <a:cubicBezTo>
                  <a:pt x="681635" y="188495"/>
                  <a:pt x="694329" y="201189"/>
                  <a:pt x="694329" y="217690"/>
                </a:cubicBezTo>
                <a:cubicBezTo>
                  <a:pt x="694329" y="233556"/>
                  <a:pt x="681000" y="246885"/>
                  <a:pt x="665134" y="246885"/>
                </a:cubicBezTo>
                <a:cubicBezTo>
                  <a:pt x="649267" y="246885"/>
                  <a:pt x="635939" y="233556"/>
                  <a:pt x="635939" y="217690"/>
                </a:cubicBezTo>
                <a:cubicBezTo>
                  <a:pt x="635939" y="201823"/>
                  <a:pt x="649267" y="188495"/>
                  <a:pt x="665134" y="188495"/>
                </a:cubicBezTo>
                <a:close/>
                <a:moveTo>
                  <a:pt x="521063" y="188495"/>
                </a:moveTo>
                <a:cubicBezTo>
                  <a:pt x="536929" y="188495"/>
                  <a:pt x="550258" y="201189"/>
                  <a:pt x="550258" y="217690"/>
                </a:cubicBezTo>
                <a:cubicBezTo>
                  <a:pt x="550258" y="233556"/>
                  <a:pt x="536929" y="246885"/>
                  <a:pt x="521063" y="246885"/>
                </a:cubicBezTo>
                <a:cubicBezTo>
                  <a:pt x="505196" y="246885"/>
                  <a:pt x="491868" y="233556"/>
                  <a:pt x="491868" y="217690"/>
                </a:cubicBezTo>
                <a:cubicBezTo>
                  <a:pt x="491868" y="201823"/>
                  <a:pt x="505196" y="188495"/>
                  <a:pt x="521063" y="188495"/>
                </a:cubicBezTo>
                <a:close/>
                <a:moveTo>
                  <a:pt x="2543754" y="0"/>
                </a:moveTo>
                <a:cubicBezTo>
                  <a:pt x="2559620" y="0"/>
                  <a:pt x="2572949" y="12694"/>
                  <a:pt x="2572949" y="29195"/>
                </a:cubicBezTo>
                <a:cubicBezTo>
                  <a:pt x="2572949" y="45061"/>
                  <a:pt x="2559620" y="58390"/>
                  <a:pt x="2543754" y="58390"/>
                </a:cubicBezTo>
                <a:cubicBezTo>
                  <a:pt x="2527888" y="58390"/>
                  <a:pt x="2514559" y="45061"/>
                  <a:pt x="2514559" y="29195"/>
                </a:cubicBezTo>
                <a:cubicBezTo>
                  <a:pt x="2514559" y="13329"/>
                  <a:pt x="2527888" y="0"/>
                  <a:pt x="2543754" y="0"/>
                </a:cubicBezTo>
                <a:close/>
                <a:moveTo>
                  <a:pt x="2376200" y="0"/>
                </a:moveTo>
                <a:cubicBezTo>
                  <a:pt x="2392703" y="0"/>
                  <a:pt x="2405395" y="12694"/>
                  <a:pt x="2405395" y="29195"/>
                </a:cubicBezTo>
                <a:cubicBezTo>
                  <a:pt x="2405395" y="45061"/>
                  <a:pt x="2392067" y="58390"/>
                  <a:pt x="2376200" y="58390"/>
                </a:cubicBezTo>
                <a:cubicBezTo>
                  <a:pt x="2360334" y="58390"/>
                  <a:pt x="2347005" y="45061"/>
                  <a:pt x="2347005" y="29195"/>
                </a:cubicBezTo>
                <a:cubicBezTo>
                  <a:pt x="2347005" y="13329"/>
                  <a:pt x="2360334" y="0"/>
                  <a:pt x="2376200" y="0"/>
                </a:cubicBezTo>
                <a:close/>
                <a:moveTo>
                  <a:pt x="2060771" y="0"/>
                </a:moveTo>
                <a:cubicBezTo>
                  <a:pt x="2076637" y="0"/>
                  <a:pt x="2089966" y="12694"/>
                  <a:pt x="2089966" y="29195"/>
                </a:cubicBezTo>
                <a:cubicBezTo>
                  <a:pt x="2089966" y="45061"/>
                  <a:pt x="2076637" y="58390"/>
                  <a:pt x="2060771" y="58390"/>
                </a:cubicBezTo>
                <a:cubicBezTo>
                  <a:pt x="2044905" y="58390"/>
                  <a:pt x="2031576" y="45061"/>
                  <a:pt x="2031576" y="29195"/>
                </a:cubicBezTo>
                <a:cubicBezTo>
                  <a:pt x="2031576" y="13329"/>
                  <a:pt x="2044905" y="0"/>
                  <a:pt x="2060771" y="0"/>
                </a:cubicBezTo>
                <a:close/>
                <a:moveTo>
                  <a:pt x="1445776" y="0"/>
                </a:moveTo>
                <a:cubicBezTo>
                  <a:pt x="1461643" y="0"/>
                  <a:pt x="1474971" y="12694"/>
                  <a:pt x="1474971" y="29195"/>
                </a:cubicBezTo>
                <a:cubicBezTo>
                  <a:pt x="1474971" y="45061"/>
                  <a:pt x="1461643" y="58390"/>
                  <a:pt x="1445776" y="58390"/>
                </a:cubicBezTo>
                <a:cubicBezTo>
                  <a:pt x="1429910" y="58390"/>
                  <a:pt x="1416581" y="45061"/>
                  <a:pt x="1416581" y="29195"/>
                </a:cubicBezTo>
                <a:cubicBezTo>
                  <a:pt x="1416581" y="13329"/>
                  <a:pt x="1429910" y="0"/>
                  <a:pt x="1445776" y="0"/>
                </a:cubicBezTo>
                <a:close/>
                <a:moveTo>
                  <a:pt x="1205237" y="0"/>
                </a:moveTo>
                <a:cubicBezTo>
                  <a:pt x="1221104" y="0"/>
                  <a:pt x="1234432" y="12694"/>
                  <a:pt x="1234432" y="29195"/>
                </a:cubicBezTo>
                <a:cubicBezTo>
                  <a:pt x="1234432" y="45061"/>
                  <a:pt x="1221104" y="58390"/>
                  <a:pt x="1205237" y="58390"/>
                </a:cubicBezTo>
                <a:cubicBezTo>
                  <a:pt x="1189370" y="58390"/>
                  <a:pt x="1176042" y="45061"/>
                  <a:pt x="1176042" y="29195"/>
                </a:cubicBezTo>
                <a:cubicBezTo>
                  <a:pt x="1176042" y="13329"/>
                  <a:pt x="1189370" y="0"/>
                  <a:pt x="1205237" y="0"/>
                </a:cubicBezTo>
                <a:close/>
                <a:moveTo>
                  <a:pt x="896787" y="0"/>
                </a:moveTo>
                <a:cubicBezTo>
                  <a:pt x="912653" y="0"/>
                  <a:pt x="925982" y="12694"/>
                  <a:pt x="925982" y="29195"/>
                </a:cubicBezTo>
                <a:cubicBezTo>
                  <a:pt x="925982" y="45061"/>
                  <a:pt x="912653" y="58390"/>
                  <a:pt x="896787" y="58390"/>
                </a:cubicBezTo>
                <a:cubicBezTo>
                  <a:pt x="880920" y="58390"/>
                  <a:pt x="867592" y="45061"/>
                  <a:pt x="867592" y="29195"/>
                </a:cubicBezTo>
                <a:cubicBezTo>
                  <a:pt x="867592" y="13329"/>
                  <a:pt x="880920" y="0"/>
                  <a:pt x="896787" y="0"/>
                </a:cubicBezTo>
                <a:close/>
                <a:moveTo>
                  <a:pt x="752084" y="0"/>
                </a:moveTo>
                <a:cubicBezTo>
                  <a:pt x="767950" y="0"/>
                  <a:pt x="781279" y="12694"/>
                  <a:pt x="781279" y="29195"/>
                </a:cubicBezTo>
                <a:cubicBezTo>
                  <a:pt x="781279" y="45061"/>
                  <a:pt x="767950" y="58390"/>
                  <a:pt x="752084" y="58390"/>
                </a:cubicBezTo>
                <a:cubicBezTo>
                  <a:pt x="736217" y="58390"/>
                  <a:pt x="722889" y="45061"/>
                  <a:pt x="722889" y="29195"/>
                </a:cubicBezTo>
                <a:cubicBezTo>
                  <a:pt x="722889" y="13329"/>
                  <a:pt x="736217" y="0"/>
                  <a:pt x="752084" y="0"/>
                </a:cubicBezTo>
                <a:close/>
                <a:moveTo>
                  <a:pt x="607379" y="0"/>
                </a:moveTo>
                <a:cubicBezTo>
                  <a:pt x="623879" y="0"/>
                  <a:pt x="636573" y="12694"/>
                  <a:pt x="636573" y="29195"/>
                </a:cubicBezTo>
                <a:cubicBezTo>
                  <a:pt x="636573" y="45061"/>
                  <a:pt x="623245" y="58390"/>
                  <a:pt x="607379" y="58390"/>
                </a:cubicBezTo>
                <a:cubicBezTo>
                  <a:pt x="591512" y="58390"/>
                  <a:pt x="578184" y="45061"/>
                  <a:pt x="578184" y="29195"/>
                </a:cubicBezTo>
                <a:cubicBezTo>
                  <a:pt x="578184" y="13329"/>
                  <a:pt x="591512" y="0"/>
                  <a:pt x="607379" y="0"/>
                </a:cubicBezTo>
                <a:close/>
                <a:moveTo>
                  <a:pt x="462674" y="0"/>
                </a:moveTo>
                <a:cubicBezTo>
                  <a:pt x="479175" y="0"/>
                  <a:pt x="491869" y="12694"/>
                  <a:pt x="491869" y="29195"/>
                </a:cubicBezTo>
                <a:cubicBezTo>
                  <a:pt x="491869" y="45061"/>
                  <a:pt x="478540" y="58390"/>
                  <a:pt x="462674" y="58390"/>
                </a:cubicBezTo>
                <a:cubicBezTo>
                  <a:pt x="446807" y="58390"/>
                  <a:pt x="433479" y="45061"/>
                  <a:pt x="433479" y="29195"/>
                </a:cubicBezTo>
                <a:cubicBezTo>
                  <a:pt x="433479" y="13329"/>
                  <a:pt x="446807" y="0"/>
                  <a:pt x="462674" y="0"/>
                </a:cubicBezTo>
                <a:close/>
                <a:moveTo>
                  <a:pt x="173900" y="0"/>
                </a:moveTo>
                <a:cubicBezTo>
                  <a:pt x="189766" y="0"/>
                  <a:pt x="203095" y="12694"/>
                  <a:pt x="203095" y="29195"/>
                </a:cubicBezTo>
                <a:cubicBezTo>
                  <a:pt x="203095" y="45061"/>
                  <a:pt x="189766" y="58390"/>
                  <a:pt x="173900" y="58390"/>
                </a:cubicBezTo>
                <a:cubicBezTo>
                  <a:pt x="158033" y="58390"/>
                  <a:pt x="144705" y="45061"/>
                  <a:pt x="144705" y="29195"/>
                </a:cubicBezTo>
                <a:cubicBezTo>
                  <a:pt x="144705" y="13329"/>
                  <a:pt x="158033" y="0"/>
                  <a:pt x="173900" y="0"/>
                </a:cubicBezTo>
                <a:close/>
                <a:moveTo>
                  <a:pt x="29195" y="0"/>
                </a:moveTo>
                <a:cubicBezTo>
                  <a:pt x="45696" y="0"/>
                  <a:pt x="58390" y="12694"/>
                  <a:pt x="58390" y="29195"/>
                </a:cubicBezTo>
                <a:cubicBezTo>
                  <a:pt x="58390" y="45061"/>
                  <a:pt x="45061" y="58390"/>
                  <a:pt x="29195" y="58390"/>
                </a:cubicBezTo>
                <a:cubicBezTo>
                  <a:pt x="13328" y="58390"/>
                  <a:pt x="0" y="45061"/>
                  <a:pt x="0" y="29195"/>
                </a:cubicBezTo>
                <a:cubicBezTo>
                  <a:pt x="0" y="13329"/>
                  <a:pt x="13328" y="0"/>
                  <a:pt x="29195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4141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407065" y="3559881"/>
            <a:ext cx="546218" cy="1563323"/>
          </a:xfrm>
          <a:prstGeom prst="upArrow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10975502" y="1540378"/>
            <a:ext cx="395802" cy="1132821"/>
          </a:xfrm>
          <a:prstGeom prst="upArrow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11656064" y="4576989"/>
            <a:ext cx="277280" cy="793599"/>
          </a:xfrm>
          <a:prstGeom prst="upArrow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3985452" y="-943427"/>
            <a:ext cx="4221096" cy="4269014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91440" tIns="45720" rIns="91440" bIns="45720" rtlCol="0" anchor="b"/>
          <a:lstStyle/>
          <a:p>
            <a:pPr algn="ctr">
              <a:lnSpc>
                <a:spcPct val="100000"/>
              </a:lnSpc>
            </a:pPr>
            <a:r>
              <a:rPr kumimoji="1" lang="en-US" altLang="zh-CN" sz="13800">
                <a:ln w="19050">
                  <a:solidFill>
                    <a:srgbClr val="000000">
                      <a:alpha val="100000"/>
                    </a:srgbClr>
                  </a:solidFill>
                </a:ln>
                <a:gradFill>
                  <a:gsLst>
                    <a:gs pos="0">
                      <a:srgbClr val="99D232">
                        <a:alpha val="100000"/>
                      </a:srgbClr>
                    </a:gs>
                    <a:gs pos="83000">
                      <a:srgbClr val="99D232">
                        <a:alpha val="0"/>
                      </a:srgbClr>
                    </a:gs>
                  </a:gsLst>
                  <a:lin ang="5400000" scaled="0"/>
                </a:gradFill>
                <a:latin typeface="Source Han Sans CN Regular"/>
                <a:ea typeface="Source Han Sans CN Regular"/>
                <a:cs typeface="Source Han Sans CN Regular"/>
              </a:rPr>
              <a:t>01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2701414" y="2908300"/>
            <a:ext cx="6789173" cy="186556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30000"/>
              </a:lnSpc>
            </a:pPr>
            <a:r>
              <a:rPr kumimoji="1" lang="en-US" altLang="zh-CN" sz="4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Regular"/>
                <a:ea typeface="Source Han Sans CN Regular"/>
                <a:cs typeface="Source Han Sans CN Regular"/>
              </a:rPr>
              <a:t>业务扩张与挑战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709946" y="-357229"/>
            <a:ext cx="864854" cy="1551029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857974" y="535182"/>
            <a:ext cx="568799" cy="413406"/>
          </a:xfrm>
          <a:custGeom>
            <a:avLst/>
            <a:gdLst/>
            <a:ahLst/>
            <a:cxnLst/>
            <a:rect l="l" t="t" r="r" b="b"/>
            <a:pathLst>
              <a:path w="537267" h="390488">
                <a:moveTo>
                  <a:pt x="474259" y="272460"/>
                </a:moveTo>
                <a:cubicBezTo>
                  <a:pt x="461854" y="272289"/>
                  <a:pt x="453511" y="275831"/>
                  <a:pt x="449231" y="283086"/>
                </a:cubicBezTo>
                <a:cubicBezTo>
                  <a:pt x="444952" y="290341"/>
                  <a:pt x="442960" y="302334"/>
                  <a:pt x="443255" y="319065"/>
                </a:cubicBezTo>
                <a:cubicBezTo>
                  <a:pt x="442960" y="335947"/>
                  <a:pt x="444952" y="347890"/>
                  <a:pt x="449231" y="354895"/>
                </a:cubicBezTo>
                <a:cubicBezTo>
                  <a:pt x="453511" y="361900"/>
                  <a:pt x="461854" y="365292"/>
                  <a:pt x="474259" y="365071"/>
                </a:cubicBezTo>
                <a:cubicBezTo>
                  <a:pt x="486761" y="365292"/>
                  <a:pt x="495162" y="361900"/>
                  <a:pt x="499462" y="354895"/>
                </a:cubicBezTo>
                <a:cubicBezTo>
                  <a:pt x="503763" y="347890"/>
                  <a:pt x="505763" y="335947"/>
                  <a:pt x="505463" y="319065"/>
                </a:cubicBezTo>
                <a:cubicBezTo>
                  <a:pt x="505763" y="302334"/>
                  <a:pt x="503763" y="290341"/>
                  <a:pt x="499462" y="283086"/>
                </a:cubicBezTo>
                <a:cubicBezTo>
                  <a:pt x="495162" y="275831"/>
                  <a:pt x="486761" y="272289"/>
                  <a:pt x="474259" y="272460"/>
                </a:cubicBezTo>
                <a:close/>
                <a:moveTo>
                  <a:pt x="178984" y="272460"/>
                </a:moveTo>
                <a:cubicBezTo>
                  <a:pt x="166579" y="272289"/>
                  <a:pt x="158236" y="275831"/>
                  <a:pt x="153956" y="283086"/>
                </a:cubicBezTo>
                <a:cubicBezTo>
                  <a:pt x="149677" y="290341"/>
                  <a:pt x="147685" y="302334"/>
                  <a:pt x="147980" y="319065"/>
                </a:cubicBezTo>
                <a:cubicBezTo>
                  <a:pt x="147685" y="335947"/>
                  <a:pt x="149677" y="347890"/>
                  <a:pt x="153956" y="354895"/>
                </a:cubicBezTo>
                <a:cubicBezTo>
                  <a:pt x="158236" y="361900"/>
                  <a:pt x="166579" y="365292"/>
                  <a:pt x="178984" y="365071"/>
                </a:cubicBezTo>
                <a:cubicBezTo>
                  <a:pt x="191486" y="365292"/>
                  <a:pt x="199887" y="361900"/>
                  <a:pt x="204188" y="354895"/>
                </a:cubicBezTo>
                <a:cubicBezTo>
                  <a:pt x="208488" y="347890"/>
                  <a:pt x="210488" y="335947"/>
                  <a:pt x="210188" y="319065"/>
                </a:cubicBezTo>
                <a:cubicBezTo>
                  <a:pt x="210488" y="302334"/>
                  <a:pt x="208488" y="290341"/>
                  <a:pt x="204188" y="283086"/>
                </a:cubicBezTo>
                <a:cubicBezTo>
                  <a:pt x="199887" y="275831"/>
                  <a:pt x="191486" y="272289"/>
                  <a:pt x="178984" y="272460"/>
                </a:cubicBezTo>
                <a:close/>
                <a:moveTo>
                  <a:pt x="15002" y="249657"/>
                </a:moveTo>
                <a:lnTo>
                  <a:pt x="45406" y="249657"/>
                </a:lnTo>
                <a:lnTo>
                  <a:pt x="45406" y="362071"/>
                </a:lnTo>
                <a:lnTo>
                  <a:pt x="100613" y="362071"/>
                </a:lnTo>
                <a:lnTo>
                  <a:pt x="100613" y="388474"/>
                </a:lnTo>
                <a:lnTo>
                  <a:pt x="15002" y="388474"/>
                </a:lnTo>
                <a:close/>
                <a:moveTo>
                  <a:pt x="474259" y="247656"/>
                </a:moveTo>
                <a:cubicBezTo>
                  <a:pt x="487883" y="247490"/>
                  <a:pt x="499374" y="249468"/>
                  <a:pt x="508730" y="253591"/>
                </a:cubicBezTo>
                <a:cubicBezTo>
                  <a:pt x="518087" y="257713"/>
                  <a:pt x="525177" y="264981"/>
                  <a:pt x="530000" y="275393"/>
                </a:cubicBezTo>
                <a:cubicBezTo>
                  <a:pt x="534822" y="285806"/>
                  <a:pt x="537245" y="300363"/>
                  <a:pt x="537267" y="319065"/>
                </a:cubicBezTo>
                <a:cubicBezTo>
                  <a:pt x="537245" y="337768"/>
                  <a:pt x="534822" y="352325"/>
                  <a:pt x="530000" y="362737"/>
                </a:cubicBezTo>
                <a:cubicBezTo>
                  <a:pt x="525177" y="373150"/>
                  <a:pt x="518087" y="380417"/>
                  <a:pt x="508730" y="384540"/>
                </a:cubicBezTo>
                <a:cubicBezTo>
                  <a:pt x="499374" y="388663"/>
                  <a:pt x="487883" y="390641"/>
                  <a:pt x="474259" y="390474"/>
                </a:cubicBezTo>
                <a:cubicBezTo>
                  <a:pt x="460824" y="390641"/>
                  <a:pt x="449423" y="388663"/>
                  <a:pt x="440055" y="384540"/>
                </a:cubicBezTo>
                <a:cubicBezTo>
                  <a:pt x="430687" y="380417"/>
                  <a:pt x="423553" y="373150"/>
                  <a:pt x="418652" y="362737"/>
                </a:cubicBezTo>
                <a:cubicBezTo>
                  <a:pt x="413752" y="352325"/>
                  <a:pt x="411285" y="337768"/>
                  <a:pt x="411251" y="319065"/>
                </a:cubicBezTo>
                <a:cubicBezTo>
                  <a:pt x="411285" y="300363"/>
                  <a:pt x="413752" y="285806"/>
                  <a:pt x="418652" y="275393"/>
                </a:cubicBezTo>
                <a:cubicBezTo>
                  <a:pt x="423553" y="264981"/>
                  <a:pt x="430687" y="257713"/>
                  <a:pt x="440055" y="253591"/>
                </a:cubicBezTo>
                <a:cubicBezTo>
                  <a:pt x="449423" y="249468"/>
                  <a:pt x="460824" y="247490"/>
                  <a:pt x="474259" y="247656"/>
                </a:cubicBezTo>
                <a:close/>
                <a:moveTo>
                  <a:pt x="337785" y="247656"/>
                </a:moveTo>
                <a:cubicBezTo>
                  <a:pt x="344682" y="247665"/>
                  <a:pt x="351541" y="248098"/>
                  <a:pt x="358363" y="248957"/>
                </a:cubicBezTo>
                <a:cubicBezTo>
                  <a:pt x="365184" y="249815"/>
                  <a:pt x="370793" y="251049"/>
                  <a:pt x="375190" y="252657"/>
                </a:cubicBezTo>
                <a:lnTo>
                  <a:pt x="375190" y="279260"/>
                </a:lnTo>
                <a:cubicBezTo>
                  <a:pt x="369931" y="277364"/>
                  <a:pt x="364297" y="275956"/>
                  <a:pt x="358288" y="275035"/>
                </a:cubicBezTo>
                <a:cubicBezTo>
                  <a:pt x="352279" y="274114"/>
                  <a:pt x="346245" y="273656"/>
                  <a:pt x="340185" y="273660"/>
                </a:cubicBezTo>
                <a:cubicBezTo>
                  <a:pt x="326938" y="273351"/>
                  <a:pt x="317178" y="276518"/>
                  <a:pt x="310907" y="283161"/>
                </a:cubicBezTo>
                <a:cubicBezTo>
                  <a:pt x="304635" y="289803"/>
                  <a:pt x="301526" y="301772"/>
                  <a:pt x="301581" y="319065"/>
                </a:cubicBezTo>
                <a:cubicBezTo>
                  <a:pt x="301536" y="331218"/>
                  <a:pt x="302736" y="340629"/>
                  <a:pt x="305181" y="347299"/>
                </a:cubicBezTo>
                <a:cubicBezTo>
                  <a:pt x="307626" y="353969"/>
                  <a:pt x="311582" y="358594"/>
                  <a:pt x="317049" y="361174"/>
                </a:cubicBezTo>
                <a:cubicBezTo>
                  <a:pt x="322517" y="363755"/>
                  <a:pt x="329762" y="364987"/>
                  <a:pt x="338785" y="364871"/>
                </a:cubicBezTo>
                <a:cubicBezTo>
                  <a:pt x="341565" y="364884"/>
                  <a:pt x="344157" y="364809"/>
                  <a:pt x="346561" y="364646"/>
                </a:cubicBezTo>
                <a:cubicBezTo>
                  <a:pt x="348966" y="364484"/>
                  <a:pt x="351308" y="364159"/>
                  <a:pt x="353587" y="363671"/>
                </a:cubicBezTo>
                <a:lnTo>
                  <a:pt x="353587" y="333667"/>
                </a:lnTo>
                <a:lnTo>
                  <a:pt x="329984" y="333667"/>
                </a:lnTo>
                <a:lnTo>
                  <a:pt x="329984" y="308264"/>
                </a:lnTo>
                <a:lnTo>
                  <a:pt x="381791" y="308264"/>
                </a:lnTo>
                <a:lnTo>
                  <a:pt x="381791" y="384274"/>
                </a:lnTo>
                <a:cubicBezTo>
                  <a:pt x="376452" y="386020"/>
                  <a:pt x="369827" y="387478"/>
                  <a:pt x="361913" y="388649"/>
                </a:cubicBezTo>
                <a:cubicBezTo>
                  <a:pt x="354000" y="389820"/>
                  <a:pt x="345624" y="390428"/>
                  <a:pt x="336785" y="390474"/>
                </a:cubicBezTo>
                <a:cubicBezTo>
                  <a:pt x="322528" y="390671"/>
                  <a:pt x="310304" y="388811"/>
                  <a:pt x="300114" y="384896"/>
                </a:cubicBezTo>
                <a:cubicBezTo>
                  <a:pt x="289924" y="380981"/>
                  <a:pt x="282100" y="373831"/>
                  <a:pt x="276644" y="363449"/>
                </a:cubicBezTo>
                <a:cubicBezTo>
                  <a:pt x="271188" y="353066"/>
                  <a:pt x="268432" y="338271"/>
                  <a:pt x="268376" y="319065"/>
                </a:cubicBezTo>
                <a:cubicBezTo>
                  <a:pt x="268437" y="301308"/>
                  <a:pt x="271250" y="287195"/>
                  <a:pt x="276815" y="276727"/>
                </a:cubicBezTo>
                <a:cubicBezTo>
                  <a:pt x="282379" y="266259"/>
                  <a:pt x="290334" y="258769"/>
                  <a:pt x="300677" y="254257"/>
                </a:cubicBezTo>
                <a:cubicBezTo>
                  <a:pt x="311020" y="249746"/>
                  <a:pt x="323390" y="247545"/>
                  <a:pt x="337785" y="247656"/>
                </a:cubicBezTo>
                <a:close/>
                <a:moveTo>
                  <a:pt x="178984" y="247656"/>
                </a:moveTo>
                <a:cubicBezTo>
                  <a:pt x="192608" y="247490"/>
                  <a:pt x="204099" y="249468"/>
                  <a:pt x="213455" y="253591"/>
                </a:cubicBezTo>
                <a:cubicBezTo>
                  <a:pt x="222812" y="257713"/>
                  <a:pt x="229902" y="264981"/>
                  <a:pt x="234725" y="275393"/>
                </a:cubicBezTo>
                <a:cubicBezTo>
                  <a:pt x="239547" y="285806"/>
                  <a:pt x="241970" y="300363"/>
                  <a:pt x="241992" y="319065"/>
                </a:cubicBezTo>
                <a:cubicBezTo>
                  <a:pt x="241970" y="337768"/>
                  <a:pt x="239547" y="352325"/>
                  <a:pt x="234725" y="362737"/>
                </a:cubicBezTo>
                <a:cubicBezTo>
                  <a:pt x="229902" y="373150"/>
                  <a:pt x="222812" y="380417"/>
                  <a:pt x="213455" y="384540"/>
                </a:cubicBezTo>
                <a:cubicBezTo>
                  <a:pt x="204099" y="388663"/>
                  <a:pt x="192608" y="390641"/>
                  <a:pt x="178984" y="390474"/>
                </a:cubicBezTo>
                <a:cubicBezTo>
                  <a:pt x="165549" y="390641"/>
                  <a:pt x="154148" y="388663"/>
                  <a:pt x="144780" y="384540"/>
                </a:cubicBezTo>
                <a:cubicBezTo>
                  <a:pt x="135412" y="380417"/>
                  <a:pt x="128278" y="373150"/>
                  <a:pt x="123377" y="362737"/>
                </a:cubicBezTo>
                <a:cubicBezTo>
                  <a:pt x="118477" y="352325"/>
                  <a:pt x="116010" y="337768"/>
                  <a:pt x="115976" y="319065"/>
                </a:cubicBezTo>
                <a:cubicBezTo>
                  <a:pt x="116010" y="300363"/>
                  <a:pt x="118477" y="285806"/>
                  <a:pt x="123377" y="275393"/>
                </a:cubicBezTo>
                <a:cubicBezTo>
                  <a:pt x="128278" y="264981"/>
                  <a:pt x="135412" y="257713"/>
                  <a:pt x="144780" y="253591"/>
                </a:cubicBezTo>
                <a:cubicBezTo>
                  <a:pt x="154148" y="249468"/>
                  <a:pt x="165549" y="247490"/>
                  <a:pt x="178984" y="247656"/>
                </a:cubicBezTo>
                <a:close/>
                <a:moveTo>
                  <a:pt x="421729" y="13608"/>
                </a:moveTo>
                <a:lnTo>
                  <a:pt x="421729" y="71215"/>
                </a:lnTo>
                <a:lnTo>
                  <a:pt x="438931" y="71215"/>
                </a:lnTo>
                <a:cubicBezTo>
                  <a:pt x="449042" y="71205"/>
                  <a:pt x="456957" y="70514"/>
                  <a:pt x="462675" y="69141"/>
                </a:cubicBezTo>
                <a:cubicBezTo>
                  <a:pt x="468393" y="67768"/>
                  <a:pt x="472455" y="64973"/>
                  <a:pt x="474862" y="60755"/>
                </a:cubicBezTo>
                <a:cubicBezTo>
                  <a:pt x="477268" y="56537"/>
                  <a:pt x="478560" y="50156"/>
                  <a:pt x="478736" y="41612"/>
                </a:cubicBezTo>
                <a:cubicBezTo>
                  <a:pt x="478678" y="30406"/>
                  <a:pt x="475694" y="22913"/>
                  <a:pt x="469785" y="19134"/>
                </a:cubicBezTo>
                <a:cubicBezTo>
                  <a:pt x="463876" y="15354"/>
                  <a:pt x="453591" y="13512"/>
                  <a:pt x="438931" y="13608"/>
                </a:cubicBezTo>
                <a:close/>
                <a:moveTo>
                  <a:pt x="186909" y="11608"/>
                </a:moveTo>
                <a:cubicBezTo>
                  <a:pt x="175218" y="11787"/>
                  <a:pt x="166130" y="13829"/>
                  <a:pt x="159646" y="17735"/>
                </a:cubicBezTo>
                <a:cubicBezTo>
                  <a:pt x="153163" y="21640"/>
                  <a:pt x="148624" y="27935"/>
                  <a:pt x="146030" y="36618"/>
                </a:cubicBezTo>
                <a:cubicBezTo>
                  <a:pt x="143436" y="45302"/>
                  <a:pt x="142127" y="56901"/>
                  <a:pt x="142104" y="71415"/>
                </a:cubicBezTo>
                <a:cubicBezTo>
                  <a:pt x="141770" y="93160"/>
                  <a:pt x="144837" y="108628"/>
                  <a:pt x="151305" y="117821"/>
                </a:cubicBezTo>
                <a:cubicBezTo>
                  <a:pt x="157772" y="127014"/>
                  <a:pt x="169640" y="131481"/>
                  <a:pt x="186909" y="131223"/>
                </a:cubicBezTo>
                <a:cubicBezTo>
                  <a:pt x="198601" y="131059"/>
                  <a:pt x="207688" y="129076"/>
                  <a:pt x="214172" y="125274"/>
                </a:cubicBezTo>
                <a:cubicBezTo>
                  <a:pt x="220655" y="121472"/>
                  <a:pt x="225194" y="115237"/>
                  <a:pt x="227788" y="106568"/>
                </a:cubicBezTo>
                <a:cubicBezTo>
                  <a:pt x="230382" y="97899"/>
                  <a:pt x="231691" y="86181"/>
                  <a:pt x="231715" y="71415"/>
                </a:cubicBezTo>
                <a:cubicBezTo>
                  <a:pt x="231691" y="56835"/>
                  <a:pt x="230382" y="45191"/>
                  <a:pt x="227788" y="36485"/>
                </a:cubicBezTo>
                <a:cubicBezTo>
                  <a:pt x="225194" y="27779"/>
                  <a:pt x="220655" y="21484"/>
                  <a:pt x="214172" y="17601"/>
                </a:cubicBezTo>
                <a:cubicBezTo>
                  <a:pt x="207688" y="13718"/>
                  <a:pt x="198601" y="11720"/>
                  <a:pt x="186909" y="11608"/>
                </a:cubicBezTo>
                <a:close/>
                <a:moveTo>
                  <a:pt x="408527" y="2007"/>
                </a:moveTo>
                <a:lnTo>
                  <a:pt x="439131" y="2007"/>
                </a:lnTo>
                <a:cubicBezTo>
                  <a:pt x="452492" y="2051"/>
                  <a:pt x="462997" y="3251"/>
                  <a:pt x="470646" y="5607"/>
                </a:cubicBezTo>
                <a:cubicBezTo>
                  <a:pt x="478295" y="7963"/>
                  <a:pt x="483733" y="12008"/>
                  <a:pt x="486959" y="17742"/>
                </a:cubicBezTo>
                <a:cubicBezTo>
                  <a:pt x="490186" y="23476"/>
                  <a:pt x="491845" y="31433"/>
                  <a:pt x="491938" y="41612"/>
                </a:cubicBezTo>
                <a:cubicBezTo>
                  <a:pt x="492009" y="53596"/>
                  <a:pt x="489717" y="62681"/>
                  <a:pt x="485062" y="68865"/>
                </a:cubicBezTo>
                <a:cubicBezTo>
                  <a:pt x="480407" y="75049"/>
                  <a:pt x="472964" y="79033"/>
                  <a:pt x="462734" y="80817"/>
                </a:cubicBezTo>
                <a:lnTo>
                  <a:pt x="505139" y="140824"/>
                </a:lnTo>
                <a:lnTo>
                  <a:pt x="489337" y="140824"/>
                </a:lnTo>
                <a:lnTo>
                  <a:pt x="449132" y="82417"/>
                </a:lnTo>
                <a:cubicBezTo>
                  <a:pt x="448224" y="82513"/>
                  <a:pt x="446990" y="82571"/>
                  <a:pt x="445432" y="82592"/>
                </a:cubicBezTo>
                <a:cubicBezTo>
                  <a:pt x="443873" y="82613"/>
                  <a:pt x="442040" y="82621"/>
                  <a:pt x="439931" y="82617"/>
                </a:cubicBezTo>
                <a:lnTo>
                  <a:pt x="421729" y="82617"/>
                </a:lnTo>
                <a:lnTo>
                  <a:pt x="421729" y="140824"/>
                </a:lnTo>
                <a:lnTo>
                  <a:pt x="408527" y="140824"/>
                </a:lnTo>
                <a:close/>
                <a:moveTo>
                  <a:pt x="274377" y="2007"/>
                </a:moveTo>
                <a:lnTo>
                  <a:pt x="287579" y="2007"/>
                </a:lnTo>
                <a:lnTo>
                  <a:pt x="287579" y="92218"/>
                </a:lnTo>
                <a:cubicBezTo>
                  <a:pt x="287408" y="106961"/>
                  <a:pt x="290150" y="117179"/>
                  <a:pt x="295805" y="122872"/>
                </a:cubicBezTo>
                <a:cubicBezTo>
                  <a:pt x="301460" y="128564"/>
                  <a:pt x="311053" y="131281"/>
                  <a:pt x="324583" y="131023"/>
                </a:cubicBezTo>
                <a:cubicBezTo>
                  <a:pt x="338752" y="131281"/>
                  <a:pt x="348620" y="128564"/>
                  <a:pt x="354187" y="122872"/>
                </a:cubicBezTo>
                <a:cubicBezTo>
                  <a:pt x="359755" y="117179"/>
                  <a:pt x="362422" y="106961"/>
                  <a:pt x="362188" y="92218"/>
                </a:cubicBezTo>
                <a:lnTo>
                  <a:pt x="362188" y="2007"/>
                </a:lnTo>
                <a:lnTo>
                  <a:pt x="375190" y="2007"/>
                </a:lnTo>
                <a:lnTo>
                  <a:pt x="375190" y="96218"/>
                </a:lnTo>
                <a:cubicBezTo>
                  <a:pt x="375223" y="112512"/>
                  <a:pt x="371056" y="124380"/>
                  <a:pt x="362688" y="131823"/>
                </a:cubicBezTo>
                <a:cubicBezTo>
                  <a:pt x="354321" y="139266"/>
                  <a:pt x="341552" y="142933"/>
                  <a:pt x="324383" y="142824"/>
                </a:cubicBezTo>
                <a:cubicBezTo>
                  <a:pt x="307248" y="142970"/>
                  <a:pt x="294613" y="139378"/>
                  <a:pt x="286479" y="132048"/>
                </a:cubicBezTo>
                <a:cubicBezTo>
                  <a:pt x="278344" y="124718"/>
                  <a:pt x="274311" y="112775"/>
                  <a:pt x="274377" y="96218"/>
                </a:cubicBezTo>
                <a:close/>
                <a:moveTo>
                  <a:pt x="0" y="2007"/>
                </a:moveTo>
                <a:lnTo>
                  <a:pt x="15202" y="2007"/>
                </a:lnTo>
                <a:lnTo>
                  <a:pt x="55207" y="67215"/>
                </a:lnTo>
                <a:lnTo>
                  <a:pt x="56407" y="67215"/>
                </a:lnTo>
                <a:lnTo>
                  <a:pt x="95812" y="2007"/>
                </a:lnTo>
                <a:lnTo>
                  <a:pt x="110614" y="2007"/>
                </a:lnTo>
                <a:lnTo>
                  <a:pt x="61808" y="79416"/>
                </a:lnTo>
                <a:lnTo>
                  <a:pt x="61808" y="140824"/>
                </a:lnTo>
                <a:lnTo>
                  <a:pt x="48406" y="140824"/>
                </a:lnTo>
                <a:lnTo>
                  <a:pt x="48406" y="79616"/>
                </a:lnTo>
                <a:close/>
                <a:moveTo>
                  <a:pt x="186909" y="6"/>
                </a:moveTo>
                <a:cubicBezTo>
                  <a:pt x="200290" y="-123"/>
                  <a:pt x="211311" y="2003"/>
                  <a:pt x="219972" y="6385"/>
                </a:cubicBezTo>
                <a:cubicBezTo>
                  <a:pt x="228634" y="10767"/>
                  <a:pt x="235062" y="18183"/>
                  <a:pt x="239256" y="28632"/>
                </a:cubicBezTo>
                <a:cubicBezTo>
                  <a:pt x="243451" y="39082"/>
                  <a:pt x="245537" y="53343"/>
                  <a:pt x="245516" y="71415"/>
                </a:cubicBezTo>
                <a:cubicBezTo>
                  <a:pt x="245537" y="89488"/>
                  <a:pt x="243451" y="103749"/>
                  <a:pt x="239256" y="114198"/>
                </a:cubicBezTo>
                <a:cubicBezTo>
                  <a:pt x="235062" y="124648"/>
                  <a:pt x="228634" y="132064"/>
                  <a:pt x="219972" y="136446"/>
                </a:cubicBezTo>
                <a:cubicBezTo>
                  <a:pt x="211311" y="140828"/>
                  <a:pt x="200290" y="142954"/>
                  <a:pt x="186909" y="142824"/>
                </a:cubicBezTo>
                <a:cubicBezTo>
                  <a:pt x="173284" y="142776"/>
                  <a:pt x="162174" y="140605"/>
                  <a:pt x="153579" y="136312"/>
                </a:cubicBezTo>
                <a:cubicBezTo>
                  <a:pt x="144984" y="132019"/>
                  <a:pt x="138645" y="124692"/>
                  <a:pt x="134562" y="114332"/>
                </a:cubicBezTo>
                <a:cubicBezTo>
                  <a:pt x="130479" y="103971"/>
                  <a:pt x="128392" y="89666"/>
                  <a:pt x="128302" y="71415"/>
                </a:cubicBezTo>
                <a:cubicBezTo>
                  <a:pt x="128273" y="53343"/>
                  <a:pt x="130330" y="39082"/>
                  <a:pt x="134473" y="28632"/>
                </a:cubicBezTo>
                <a:cubicBezTo>
                  <a:pt x="138615" y="18183"/>
                  <a:pt x="145014" y="10767"/>
                  <a:pt x="153668" y="6385"/>
                </a:cubicBezTo>
                <a:cubicBezTo>
                  <a:pt x="162322" y="2003"/>
                  <a:pt x="173402" y="-123"/>
                  <a:pt x="186909" y="6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cap="sq">
            <a:noFill/>
          </a:ln>
          <a:effectLst/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rcRect l="11330" t="6922" r="11330" b="15455"/>
          <a:stretch>
            <a:fillRect/>
          </a:stretch>
        </p:blipFill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6832879"/>
              <a:gd name="connsiteX1" fmla="*/ 12192000 w 12192000"/>
              <a:gd name="connsiteY1" fmla="*/ 0 h 6832879"/>
              <a:gd name="connsiteX2" fmla="*/ 12192000 w 12192000"/>
              <a:gd name="connsiteY2" fmla="*/ 6832879 h 6832879"/>
              <a:gd name="connsiteX3" fmla="*/ 0 w 12192000"/>
              <a:gd name="connsiteY3" fmla="*/ 6832879 h 6832879"/>
            </a:gdLst>
            <a:ahLst/>
            <a:cxnLst/>
            <a:rect l="l" t="t" r="r" b="b"/>
            <a:pathLst>
              <a:path w="12192000" h="6832879">
                <a:moveTo>
                  <a:pt x="0" y="0"/>
                </a:moveTo>
                <a:lnTo>
                  <a:pt x="12192000" y="0"/>
                </a:lnTo>
                <a:lnTo>
                  <a:pt x="12192000" y="6832879"/>
                </a:lnTo>
                <a:lnTo>
                  <a:pt x="0" y="683287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252753" y="221343"/>
            <a:ext cx="11686495" cy="6415314"/>
          </a:xfrm>
          <a:prstGeom prst="roundRect">
            <a:avLst>
              <a:gd name="adj" fmla="val 3741"/>
            </a:avLst>
          </a:prstGeom>
          <a:gradFill>
            <a:gsLst>
              <a:gs pos="0">
                <a:schemeClr val="bg1"/>
              </a:gs>
              <a:gs pos="100000">
                <a:schemeClr val="accent1">
                  <a:lumMod val="10000"/>
                  <a:lumOff val="90000"/>
                  <a:alpha val="90000"/>
                </a:schemeClr>
              </a:gs>
            </a:gsLst>
            <a:lin ang="5400000" scaled="0"/>
          </a:gradFill>
          <a:ln w="25400" cap="sq">
            <a:noFill/>
            <a:miter/>
          </a:ln>
          <a:effectLst>
            <a:outerShdw blurRad="127000" algn="ctr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11379200" y="6045200"/>
            <a:ext cx="812800" cy="812800"/>
          </a:xfrm>
          <a:prstGeom prst="rect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flipH="1">
            <a:off x="11579576" y="6245577"/>
            <a:ext cx="412049" cy="412047"/>
          </a:xfrm>
          <a:prstGeom prst="star5">
            <a:avLst/>
          </a:prstGeom>
          <a:solidFill>
            <a:schemeClr val="bg1"/>
          </a:solidFill>
          <a:ln w="254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8100000">
            <a:off x="5529060" y="3147669"/>
            <a:ext cx="1545231" cy="1545231"/>
          </a:xfrm>
          <a:prstGeom prst="teardrop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13500000">
            <a:off x="6692112" y="4350388"/>
            <a:ext cx="1545231" cy="1545231"/>
          </a:xfrm>
          <a:prstGeom prst="teardrop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8100000" flipH="1">
            <a:off x="4366007" y="4350388"/>
            <a:ext cx="1545231" cy="1545231"/>
          </a:xfrm>
          <a:prstGeom prst="teardrop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4721344" y="1874419"/>
            <a:ext cx="3165175" cy="1197644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支撑公司持续增长和市场竞争力提升。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4716831" y="1186447"/>
            <a:ext cx="3165175" cy="579733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99D232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支撑持续增长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950863" y="4655417"/>
            <a:ext cx="3165175" cy="1197644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具有显著的经济效益，降低运营成本，提升效率。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946349" y="3967445"/>
            <a:ext cx="3165175" cy="579733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76005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经济效益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8374207" y="4655417"/>
            <a:ext cx="2858744" cy="1197644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建议尽快立项，启动AI系统的规划与建设工作。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8369693" y="3967445"/>
            <a:ext cx="2858744" cy="579733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76005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建议立项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7235804" y="4894080"/>
            <a:ext cx="457846" cy="457846"/>
          </a:xfrm>
          <a:custGeom>
            <a:avLst/>
            <a:gdLst>
              <a:gd name="connsiteX0" fmla="*/ 457070 w 720001"/>
              <a:gd name="connsiteY0" fmla="*/ 57166 h 720001"/>
              <a:gd name="connsiteX1" fmla="*/ 457070 w 720001"/>
              <a:gd name="connsiteY1" fmla="*/ 263017 h 720001"/>
              <a:gd name="connsiteX2" fmla="*/ 662921 w 720001"/>
              <a:gd name="connsiteY2" fmla="*/ 263017 h 720001"/>
              <a:gd name="connsiteX3" fmla="*/ 647393 w 720001"/>
              <a:gd name="connsiteY3" fmla="*/ 212704 h 720001"/>
              <a:gd name="connsiteX4" fmla="*/ 591008 w 720001"/>
              <a:gd name="connsiteY4" fmla="*/ 129079 h 720001"/>
              <a:gd name="connsiteX5" fmla="*/ 507383 w 720001"/>
              <a:gd name="connsiteY5" fmla="*/ 72694 h 720001"/>
              <a:gd name="connsiteX6" fmla="*/ 457070 w 720001"/>
              <a:gd name="connsiteY6" fmla="*/ 57166 h 720001"/>
              <a:gd name="connsiteX7" fmla="*/ 307952 w 720001"/>
              <a:gd name="connsiteY7" fmla="*/ 56386 h 720001"/>
              <a:gd name="connsiteX8" fmla="*/ 240115 w 720001"/>
              <a:gd name="connsiteY8" fmla="*/ 76251 h 720001"/>
              <a:gd name="connsiteX9" fmla="*/ 142092 w 720001"/>
              <a:gd name="connsiteY9" fmla="*/ 142179 h 720001"/>
              <a:gd name="connsiteX10" fmla="*/ 76077 w 720001"/>
              <a:gd name="connsiteY10" fmla="*/ 240116 h 720001"/>
              <a:gd name="connsiteX11" fmla="*/ 51874 w 720001"/>
              <a:gd name="connsiteY11" fmla="*/ 360000 h 720001"/>
              <a:gd name="connsiteX12" fmla="*/ 76077 w 720001"/>
              <a:gd name="connsiteY12" fmla="*/ 479885 h 720001"/>
              <a:gd name="connsiteX13" fmla="*/ 142092 w 720001"/>
              <a:gd name="connsiteY13" fmla="*/ 577822 h 720001"/>
              <a:gd name="connsiteX14" fmla="*/ 240029 w 720001"/>
              <a:gd name="connsiteY14" fmla="*/ 643837 h 720001"/>
              <a:gd name="connsiteX15" fmla="*/ 359913 w 720001"/>
              <a:gd name="connsiteY15" fmla="*/ 668039 h 720001"/>
              <a:gd name="connsiteX16" fmla="*/ 479798 w 720001"/>
              <a:gd name="connsiteY16" fmla="*/ 643837 h 720001"/>
              <a:gd name="connsiteX17" fmla="*/ 577735 w 720001"/>
              <a:gd name="connsiteY17" fmla="*/ 577822 h 720001"/>
              <a:gd name="connsiteX18" fmla="*/ 643750 w 720001"/>
              <a:gd name="connsiteY18" fmla="*/ 479885 h 720001"/>
              <a:gd name="connsiteX19" fmla="*/ 663615 w 720001"/>
              <a:gd name="connsiteY19" fmla="*/ 412049 h 720001"/>
              <a:gd name="connsiteX20" fmla="*/ 360000 w 720001"/>
              <a:gd name="connsiteY20" fmla="*/ 412049 h 720001"/>
              <a:gd name="connsiteX21" fmla="*/ 307952 w 720001"/>
              <a:gd name="connsiteY21" fmla="*/ 360000 h 720001"/>
              <a:gd name="connsiteX22" fmla="*/ 405022 w 720001"/>
              <a:gd name="connsiteY22" fmla="*/ 0 h 720001"/>
              <a:gd name="connsiteX23" fmla="*/ 720001 w 720001"/>
              <a:gd name="connsiteY23" fmla="*/ 314979 h 720001"/>
              <a:gd name="connsiteX24" fmla="*/ 405022 w 720001"/>
              <a:gd name="connsiteY24" fmla="*/ 314979 h 720001"/>
              <a:gd name="connsiteX25" fmla="*/ 360000 w 720001"/>
              <a:gd name="connsiteY25" fmla="*/ 0 h 720001"/>
              <a:gd name="connsiteX26" fmla="*/ 360000 w 720001"/>
              <a:gd name="connsiteY26" fmla="*/ 360000 h 720001"/>
              <a:gd name="connsiteX27" fmla="*/ 720001 w 720001"/>
              <a:gd name="connsiteY27" fmla="*/ 360000 h 720001"/>
              <a:gd name="connsiteX28" fmla="*/ 360000 w 720001"/>
              <a:gd name="connsiteY28" fmla="*/ 720001 h 720001"/>
              <a:gd name="connsiteX29" fmla="*/ 0 w 720001"/>
              <a:gd name="connsiteY29" fmla="*/ 360000 h 720001"/>
              <a:gd name="connsiteX30" fmla="*/ 360000 w 720001"/>
              <a:gd name="connsiteY30" fmla="*/ 0 h 720001"/>
            </a:gdLst>
            <a:ahLst/>
            <a:cxnLst/>
            <a:rect l="l" t="t" r="r" b="b"/>
            <a:pathLst>
              <a:path w="720001" h="720001">
                <a:moveTo>
                  <a:pt x="457070" y="57166"/>
                </a:moveTo>
                <a:lnTo>
                  <a:pt x="457070" y="263017"/>
                </a:lnTo>
                <a:lnTo>
                  <a:pt x="662921" y="263017"/>
                </a:lnTo>
                <a:cubicBezTo>
                  <a:pt x="659451" y="245755"/>
                  <a:pt x="654246" y="229012"/>
                  <a:pt x="647393" y="212704"/>
                </a:cubicBezTo>
                <a:cubicBezTo>
                  <a:pt x="634121" y="181388"/>
                  <a:pt x="615210" y="153282"/>
                  <a:pt x="591008" y="129079"/>
                </a:cubicBezTo>
                <a:cubicBezTo>
                  <a:pt x="566806" y="104877"/>
                  <a:pt x="538699" y="85966"/>
                  <a:pt x="507383" y="72694"/>
                </a:cubicBezTo>
                <a:cubicBezTo>
                  <a:pt x="491075" y="65755"/>
                  <a:pt x="474246" y="60636"/>
                  <a:pt x="457070" y="57166"/>
                </a:cubicBezTo>
                <a:close/>
                <a:moveTo>
                  <a:pt x="307952" y="56386"/>
                </a:moveTo>
                <a:cubicBezTo>
                  <a:pt x="284703" y="60376"/>
                  <a:pt x="262062" y="66969"/>
                  <a:pt x="240115" y="76251"/>
                </a:cubicBezTo>
                <a:cubicBezTo>
                  <a:pt x="203508" y="91778"/>
                  <a:pt x="170544" y="113986"/>
                  <a:pt x="142092" y="142179"/>
                </a:cubicBezTo>
                <a:cubicBezTo>
                  <a:pt x="113812" y="170545"/>
                  <a:pt x="91605" y="203422"/>
                  <a:pt x="76077" y="240116"/>
                </a:cubicBezTo>
                <a:cubicBezTo>
                  <a:pt x="60029" y="278111"/>
                  <a:pt x="51874" y="318362"/>
                  <a:pt x="51874" y="360000"/>
                </a:cubicBezTo>
                <a:cubicBezTo>
                  <a:pt x="51874" y="401639"/>
                  <a:pt x="60029" y="441976"/>
                  <a:pt x="76077" y="479885"/>
                </a:cubicBezTo>
                <a:cubicBezTo>
                  <a:pt x="91605" y="516579"/>
                  <a:pt x="113812" y="549543"/>
                  <a:pt x="142092" y="577822"/>
                </a:cubicBezTo>
                <a:cubicBezTo>
                  <a:pt x="170458" y="606102"/>
                  <a:pt x="203335" y="628309"/>
                  <a:pt x="240029" y="643837"/>
                </a:cubicBezTo>
                <a:cubicBezTo>
                  <a:pt x="278024" y="659885"/>
                  <a:pt x="318275" y="668039"/>
                  <a:pt x="359913" y="668039"/>
                </a:cubicBezTo>
                <a:cubicBezTo>
                  <a:pt x="401552" y="668039"/>
                  <a:pt x="441890" y="659885"/>
                  <a:pt x="479798" y="643837"/>
                </a:cubicBezTo>
                <a:cubicBezTo>
                  <a:pt x="516492" y="628309"/>
                  <a:pt x="549456" y="606102"/>
                  <a:pt x="577735" y="577822"/>
                </a:cubicBezTo>
                <a:cubicBezTo>
                  <a:pt x="606015" y="549456"/>
                  <a:pt x="628222" y="516579"/>
                  <a:pt x="643750" y="479885"/>
                </a:cubicBezTo>
                <a:cubicBezTo>
                  <a:pt x="653032" y="457938"/>
                  <a:pt x="659625" y="435297"/>
                  <a:pt x="663615" y="412049"/>
                </a:cubicBezTo>
                <a:lnTo>
                  <a:pt x="360000" y="412049"/>
                </a:lnTo>
                <a:cubicBezTo>
                  <a:pt x="331287" y="412049"/>
                  <a:pt x="307952" y="388714"/>
                  <a:pt x="307952" y="360000"/>
                </a:cubicBezTo>
                <a:close/>
                <a:moveTo>
                  <a:pt x="405022" y="0"/>
                </a:moveTo>
                <a:cubicBezTo>
                  <a:pt x="578950" y="0"/>
                  <a:pt x="720001" y="141051"/>
                  <a:pt x="720001" y="314979"/>
                </a:cubicBezTo>
                <a:lnTo>
                  <a:pt x="405022" y="314979"/>
                </a:lnTo>
                <a:close/>
                <a:moveTo>
                  <a:pt x="360000" y="0"/>
                </a:moveTo>
                <a:lnTo>
                  <a:pt x="360000" y="360000"/>
                </a:lnTo>
                <a:lnTo>
                  <a:pt x="720001" y="360000"/>
                </a:lnTo>
                <a:cubicBezTo>
                  <a:pt x="720001" y="558825"/>
                  <a:pt x="558824" y="720001"/>
                  <a:pt x="360000" y="720001"/>
                </a:cubicBezTo>
                <a:cubicBezTo>
                  <a:pt x="161176" y="720001"/>
                  <a:pt x="0" y="558825"/>
                  <a:pt x="0" y="360000"/>
                </a:cubicBezTo>
                <a:cubicBezTo>
                  <a:pt x="0" y="161176"/>
                  <a:pt x="161176" y="0"/>
                  <a:pt x="360000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4938170" y="4894080"/>
            <a:ext cx="400905" cy="457846"/>
          </a:xfrm>
          <a:custGeom>
            <a:avLst/>
            <a:gdLst>
              <a:gd name="connsiteX0" fmla="*/ 1449958 w 1449958"/>
              <a:gd name="connsiteY0" fmla="*/ 669913 h 1655898"/>
              <a:gd name="connsiteX1" fmla="*/ 1449586 w 1449958"/>
              <a:gd name="connsiteY1" fmla="*/ 666192 h 1655898"/>
              <a:gd name="connsiteX2" fmla="*/ 1449586 w 1449958"/>
              <a:gd name="connsiteY2" fmla="*/ 665634 h 1655898"/>
              <a:gd name="connsiteX3" fmla="*/ 1448098 w 1449958"/>
              <a:gd name="connsiteY3" fmla="*/ 658006 h 1655898"/>
              <a:gd name="connsiteX4" fmla="*/ 1445307 w 1449958"/>
              <a:gd name="connsiteY4" fmla="*/ 650379 h 1655898"/>
              <a:gd name="connsiteX5" fmla="*/ 1443633 w 1449958"/>
              <a:gd name="connsiteY5" fmla="*/ 646844 h 1655898"/>
              <a:gd name="connsiteX6" fmla="*/ 1441772 w 1449958"/>
              <a:gd name="connsiteY6" fmla="*/ 643496 h 1655898"/>
              <a:gd name="connsiteX7" fmla="*/ 1441400 w 1449958"/>
              <a:gd name="connsiteY7" fmla="*/ 643124 h 1655898"/>
              <a:gd name="connsiteX8" fmla="*/ 1439354 w 1449958"/>
              <a:gd name="connsiteY8" fmla="*/ 640147 h 1655898"/>
              <a:gd name="connsiteX9" fmla="*/ 1439168 w 1449958"/>
              <a:gd name="connsiteY9" fmla="*/ 639775 h 1655898"/>
              <a:gd name="connsiteX10" fmla="*/ 1436936 w 1449958"/>
              <a:gd name="connsiteY10" fmla="*/ 636798 h 1655898"/>
              <a:gd name="connsiteX11" fmla="*/ 1436378 w 1449958"/>
              <a:gd name="connsiteY11" fmla="*/ 636240 h 1655898"/>
              <a:gd name="connsiteX12" fmla="*/ 1433773 w 1449958"/>
              <a:gd name="connsiteY12" fmla="*/ 633450 h 1655898"/>
              <a:gd name="connsiteX13" fmla="*/ 816136 w 1449958"/>
              <a:gd name="connsiteY13" fmla="*/ 15813 h 1655898"/>
              <a:gd name="connsiteX14" fmla="*/ 813346 w 1449958"/>
              <a:gd name="connsiteY14" fmla="*/ 13208 h 1655898"/>
              <a:gd name="connsiteX15" fmla="*/ 812788 w 1449958"/>
              <a:gd name="connsiteY15" fmla="*/ 12650 h 1655898"/>
              <a:gd name="connsiteX16" fmla="*/ 809997 w 1449958"/>
              <a:gd name="connsiteY16" fmla="*/ 10418 h 1655898"/>
              <a:gd name="connsiteX17" fmla="*/ 809625 w 1449958"/>
              <a:gd name="connsiteY17" fmla="*/ 10232 h 1655898"/>
              <a:gd name="connsiteX18" fmla="*/ 806834 w 1449958"/>
              <a:gd name="connsiteY18" fmla="*/ 8372 h 1655898"/>
              <a:gd name="connsiteX19" fmla="*/ 806276 w 1449958"/>
              <a:gd name="connsiteY19" fmla="*/ 8000 h 1655898"/>
              <a:gd name="connsiteX20" fmla="*/ 802928 w 1449958"/>
              <a:gd name="connsiteY20" fmla="*/ 6139 h 1655898"/>
              <a:gd name="connsiteX21" fmla="*/ 802742 w 1449958"/>
              <a:gd name="connsiteY21" fmla="*/ 6139 h 1655898"/>
              <a:gd name="connsiteX22" fmla="*/ 799207 w 1449958"/>
              <a:gd name="connsiteY22" fmla="*/ 4465 h 1655898"/>
              <a:gd name="connsiteX23" fmla="*/ 799021 w 1449958"/>
              <a:gd name="connsiteY23" fmla="*/ 4465 h 1655898"/>
              <a:gd name="connsiteX24" fmla="*/ 791580 w 1449958"/>
              <a:gd name="connsiteY24" fmla="*/ 1860 h 1655898"/>
              <a:gd name="connsiteX25" fmla="*/ 791394 w 1449958"/>
              <a:gd name="connsiteY25" fmla="*/ 1860 h 1655898"/>
              <a:gd name="connsiteX26" fmla="*/ 783766 w 1449958"/>
              <a:gd name="connsiteY26" fmla="*/ 372 h 1655898"/>
              <a:gd name="connsiteX27" fmla="*/ 783022 w 1449958"/>
              <a:gd name="connsiteY27" fmla="*/ 372 h 1655898"/>
              <a:gd name="connsiteX28" fmla="*/ 779301 w 1449958"/>
              <a:gd name="connsiteY28" fmla="*/ 0 h 1655898"/>
              <a:gd name="connsiteX29" fmla="*/ 261751 w 1449958"/>
              <a:gd name="connsiteY29" fmla="*/ 0 h 1655898"/>
              <a:gd name="connsiteX30" fmla="*/ 0 w 1449958"/>
              <a:gd name="connsiteY30" fmla="*/ 261751 h 1655898"/>
              <a:gd name="connsiteX31" fmla="*/ 0 w 1449958"/>
              <a:gd name="connsiteY31" fmla="*/ 1394148 h 1655898"/>
              <a:gd name="connsiteX32" fmla="*/ 261751 w 1449958"/>
              <a:gd name="connsiteY32" fmla="*/ 1655899 h 1655898"/>
              <a:gd name="connsiteX33" fmla="*/ 1188207 w 1449958"/>
              <a:gd name="connsiteY33" fmla="*/ 1655899 h 1655898"/>
              <a:gd name="connsiteX34" fmla="*/ 1449958 w 1449958"/>
              <a:gd name="connsiteY34" fmla="*/ 1394148 h 1655898"/>
              <a:gd name="connsiteX35" fmla="*/ 1449958 w 1449958"/>
              <a:gd name="connsiteY35" fmla="*/ 672889 h 1655898"/>
              <a:gd name="connsiteX36" fmla="*/ 1449958 w 1449958"/>
              <a:gd name="connsiteY36" fmla="*/ 669913 h 1655898"/>
              <a:gd name="connsiteX37" fmla="*/ 832321 w 1449958"/>
              <a:gd name="connsiteY37" fmla="*/ 466948 h 1655898"/>
              <a:gd name="connsiteX38" fmla="*/ 832321 w 1449958"/>
              <a:gd name="connsiteY38" fmla="*/ 189942 h 1655898"/>
              <a:gd name="connsiteX39" fmla="*/ 1259458 w 1449958"/>
              <a:gd name="connsiteY39" fmla="*/ 617079 h 1655898"/>
              <a:gd name="connsiteX40" fmla="*/ 982452 w 1449958"/>
              <a:gd name="connsiteY40" fmla="*/ 617079 h 1655898"/>
              <a:gd name="connsiteX41" fmla="*/ 832321 w 1449958"/>
              <a:gd name="connsiteY41" fmla="*/ 466948 h 1655898"/>
              <a:gd name="connsiteX42" fmla="*/ 1338337 w 1449958"/>
              <a:gd name="connsiteY42" fmla="*/ 1393403 h 1655898"/>
              <a:gd name="connsiteX43" fmla="*/ 1188207 w 1449958"/>
              <a:gd name="connsiteY43" fmla="*/ 1543534 h 1655898"/>
              <a:gd name="connsiteX44" fmla="*/ 261751 w 1449958"/>
              <a:gd name="connsiteY44" fmla="*/ 1543534 h 1655898"/>
              <a:gd name="connsiteX45" fmla="*/ 111621 w 1449958"/>
              <a:gd name="connsiteY45" fmla="*/ 1393403 h 1655898"/>
              <a:gd name="connsiteX46" fmla="*/ 111621 w 1449958"/>
              <a:gd name="connsiteY46" fmla="*/ 261007 h 1655898"/>
              <a:gd name="connsiteX47" fmla="*/ 261751 w 1449958"/>
              <a:gd name="connsiteY47" fmla="*/ 110877 h 1655898"/>
              <a:gd name="connsiteX48" fmla="*/ 720700 w 1449958"/>
              <a:gd name="connsiteY48" fmla="*/ 110877 h 1655898"/>
              <a:gd name="connsiteX49" fmla="*/ 720700 w 1449958"/>
              <a:gd name="connsiteY49" fmla="*/ 466948 h 1655898"/>
              <a:gd name="connsiteX50" fmla="*/ 982452 w 1449958"/>
              <a:gd name="connsiteY50" fmla="*/ 728700 h 1655898"/>
              <a:gd name="connsiteX51" fmla="*/ 1338523 w 1449958"/>
              <a:gd name="connsiteY51" fmla="*/ 728700 h 1655898"/>
              <a:gd name="connsiteX52" fmla="*/ 1338523 w 1449958"/>
              <a:gd name="connsiteY52" fmla="*/ 1393403 h 1655898"/>
            </a:gdLst>
            <a:ahLst/>
            <a:cxnLst/>
            <a:rect l="l" t="t" r="r" b="b"/>
            <a:pathLst>
              <a:path w="1449958" h="1655898">
                <a:moveTo>
                  <a:pt x="1449958" y="669913"/>
                </a:moveTo>
                <a:cubicBezTo>
                  <a:pt x="1449958" y="668610"/>
                  <a:pt x="1449772" y="667308"/>
                  <a:pt x="1449586" y="666192"/>
                </a:cubicBezTo>
                <a:lnTo>
                  <a:pt x="1449586" y="665634"/>
                </a:lnTo>
                <a:cubicBezTo>
                  <a:pt x="1449214" y="663029"/>
                  <a:pt x="1448656" y="660425"/>
                  <a:pt x="1448098" y="658006"/>
                </a:cubicBezTo>
                <a:cubicBezTo>
                  <a:pt x="1447354" y="655402"/>
                  <a:pt x="1446423" y="652797"/>
                  <a:pt x="1445307" y="650379"/>
                </a:cubicBezTo>
                <a:cubicBezTo>
                  <a:pt x="1444749" y="649077"/>
                  <a:pt x="1444191" y="647960"/>
                  <a:pt x="1443633" y="646844"/>
                </a:cubicBezTo>
                <a:cubicBezTo>
                  <a:pt x="1443075" y="645728"/>
                  <a:pt x="1442331" y="644612"/>
                  <a:pt x="1441772" y="643496"/>
                </a:cubicBezTo>
                <a:cubicBezTo>
                  <a:pt x="1441587" y="643310"/>
                  <a:pt x="1441587" y="643124"/>
                  <a:pt x="1441400" y="643124"/>
                </a:cubicBezTo>
                <a:cubicBezTo>
                  <a:pt x="1440842" y="642193"/>
                  <a:pt x="1440098" y="641077"/>
                  <a:pt x="1439354" y="640147"/>
                </a:cubicBezTo>
                <a:cubicBezTo>
                  <a:pt x="1439354" y="640147"/>
                  <a:pt x="1439168" y="639961"/>
                  <a:pt x="1439168" y="639775"/>
                </a:cubicBezTo>
                <a:cubicBezTo>
                  <a:pt x="1438424" y="638845"/>
                  <a:pt x="1437680" y="637729"/>
                  <a:pt x="1436936" y="636798"/>
                </a:cubicBezTo>
                <a:lnTo>
                  <a:pt x="1436378" y="636240"/>
                </a:lnTo>
                <a:cubicBezTo>
                  <a:pt x="1435633" y="635310"/>
                  <a:pt x="1434703" y="634380"/>
                  <a:pt x="1433773" y="633450"/>
                </a:cubicBezTo>
                <a:lnTo>
                  <a:pt x="816136" y="15813"/>
                </a:lnTo>
                <a:cubicBezTo>
                  <a:pt x="815206" y="14883"/>
                  <a:pt x="814276" y="14139"/>
                  <a:pt x="813346" y="13208"/>
                </a:cubicBezTo>
                <a:lnTo>
                  <a:pt x="812788" y="12650"/>
                </a:lnTo>
                <a:lnTo>
                  <a:pt x="809997" y="10418"/>
                </a:lnTo>
                <a:cubicBezTo>
                  <a:pt x="809811" y="10418"/>
                  <a:pt x="809811" y="10232"/>
                  <a:pt x="809625" y="10232"/>
                </a:cubicBezTo>
                <a:cubicBezTo>
                  <a:pt x="808695" y="9488"/>
                  <a:pt x="807765" y="8930"/>
                  <a:pt x="806834" y="8372"/>
                </a:cubicBezTo>
                <a:cubicBezTo>
                  <a:pt x="806649" y="8186"/>
                  <a:pt x="806462" y="8186"/>
                  <a:pt x="806276" y="8000"/>
                </a:cubicBezTo>
                <a:cubicBezTo>
                  <a:pt x="805160" y="7255"/>
                  <a:pt x="804044" y="6697"/>
                  <a:pt x="802928" y="6139"/>
                </a:cubicBezTo>
                <a:lnTo>
                  <a:pt x="802742" y="6139"/>
                </a:lnTo>
                <a:cubicBezTo>
                  <a:pt x="801626" y="5581"/>
                  <a:pt x="800509" y="5023"/>
                  <a:pt x="799207" y="4465"/>
                </a:cubicBezTo>
                <a:lnTo>
                  <a:pt x="799021" y="4465"/>
                </a:lnTo>
                <a:cubicBezTo>
                  <a:pt x="796603" y="3349"/>
                  <a:pt x="793998" y="2418"/>
                  <a:pt x="791580" y="1860"/>
                </a:cubicBezTo>
                <a:lnTo>
                  <a:pt x="791394" y="1860"/>
                </a:lnTo>
                <a:cubicBezTo>
                  <a:pt x="788975" y="1116"/>
                  <a:pt x="786371" y="744"/>
                  <a:pt x="783766" y="372"/>
                </a:cubicBezTo>
                <a:lnTo>
                  <a:pt x="783022" y="372"/>
                </a:lnTo>
                <a:cubicBezTo>
                  <a:pt x="781720" y="186"/>
                  <a:pt x="780604" y="186"/>
                  <a:pt x="779301" y="0"/>
                </a:cubicBezTo>
                <a:lnTo>
                  <a:pt x="261751" y="0"/>
                </a:lnTo>
                <a:cubicBezTo>
                  <a:pt x="117388" y="0"/>
                  <a:pt x="0" y="117388"/>
                  <a:pt x="0" y="261751"/>
                </a:cubicBezTo>
                <a:lnTo>
                  <a:pt x="0" y="1394148"/>
                </a:lnTo>
                <a:cubicBezTo>
                  <a:pt x="0" y="1538511"/>
                  <a:pt x="117388" y="1655899"/>
                  <a:pt x="261751" y="1655899"/>
                </a:cubicBezTo>
                <a:lnTo>
                  <a:pt x="1188207" y="1655899"/>
                </a:lnTo>
                <a:cubicBezTo>
                  <a:pt x="1332570" y="1655899"/>
                  <a:pt x="1449958" y="1538511"/>
                  <a:pt x="1449958" y="1394148"/>
                </a:cubicBezTo>
                <a:lnTo>
                  <a:pt x="1449958" y="672889"/>
                </a:lnTo>
                <a:lnTo>
                  <a:pt x="1449958" y="669913"/>
                </a:lnTo>
                <a:close/>
                <a:moveTo>
                  <a:pt x="832321" y="466948"/>
                </a:moveTo>
                <a:lnTo>
                  <a:pt x="832321" y="189942"/>
                </a:lnTo>
                <a:lnTo>
                  <a:pt x="1259458" y="617079"/>
                </a:lnTo>
                <a:lnTo>
                  <a:pt x="982452" y="617079"/>
                </a:lnTo>
                <a:cubicBezTo>
                  <a:pt x="899666" y="617079"/>
                  <a:pt x="832321" y="549734"/>
                  <a:pt x="832321" y="466948"/>
                </a:cubicBezTo>
                <a:close/>
                <a:moveTo>
                  <a:pt x="1338337" y="1393403"/>
                </a:moveTo>
                <a:cubicBezTo>
                  <a:pt x="1338337" y="1476189"/>
                  <a:pt x="1270992" y="1543534"/>
                  <a:pt x="1188207" y="1543534"/>
                </a:cubicBezTo>
                <a:lnTo>
                  <a:pt x="261751" y="1543534"/>
                </a:lnTo>
                <a:cubicBezTo>
                  <a:pt x="178966" y="1543534"/>
                  <a:pt x="111621" y="1476189"/>
                  <a:pt x="111621" y="1393403"/>
                </a:cubicBezTo>
                <a:lnTo>
                  <a:pt x="111621" y="261007"/>
                </a:lnTo>
                <a:cubicBezTo>
                  <a:pt x="111621" y="178222"/>
                  <a:pt x="178966" y="110877"/>
                  <a:pt x="261751" y="110877"/>
                </a:cubicBezTo>
                <a:lnTo>
                  <a:pt x="720700" y="110877"/>
                </a:lnTo>
                <a:lnTo>
                  <a:pt x="720700" y="466948"/>
                </a:lnTo>
                <a:cubicBezTo>
                  <a:pt x="720700" y="611312"/>
                  <a:pt x="838088" y="728700"/>
                  <a:pt x="982452" y="728700"/>
                </a:cubicBezTo>
                <a:lnTo>
                  <a:pt x="1338523" y="728700"/>
                </a:lnTo>
                <a:lnTo>
                  <a:pt x="1338523" y="1393403"/>
                </a:ln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6072753" y="3698747"/>
            <a:ext cx="457846" cy="443075"/>
          </a:xfrm>
          <a:custGeom>
            <a:avLst/>
            <a:gdLst>
              <a:gd name="connsiteX0" fmla="*/ 695958 w 1660735"/>
              <a:gd name="connsiteY0" fmla="*/ 752512 h 1607157"/>
              <a:gd name="connsiteX1" fmla="*/ 376349 w 1660735"/>
              <a:gd name="connsiteY1" fmla="*/ 752512 h 1607157"/>
              <a:gd name="connsiteX2" fmla="*/ 110505 w 1660735"/>
              <a:gd name="connsiteY2" fmla="*/ 642007 h 1607157"/>
              <a:gd name="connsiteX3" fmla="*/ 0 w 1660735"/>
              <a:gd name="connsiteY3" fmla="*/ 376349 h 1607157"/>
              <a:gd name="connsiteX4" fmla="*/ 110505 w 1660735"/>
              <a:gd name="connsiteY4" fmla="*/ 110505 h 1607157"/>
              <a:gd name="connsiteX5" fmla="*/ 376349 w 1660735"/>
              <a:gd name="connsiteY5" fmla="*/ 0 h 1607157"/>
              <a:gd name="connsiteX6" fmla="*/ 642193 w 1660735"/>
              <a:gd name="connsiteY6" fmla="*/ 110505 h 1607157"/>
              <a:gd name="connsiteX7" fmla="*/ 752698 w 1660735"/>
              <a:gd name="connsiteY7" fmla="*/ 376349 h 1607157"/>
              <a:gd name="connsiteX8" fmla="*/ 752698 w 1660735"/>
              <a:gd name="connsiteY8" fmla="*/ 695958 h 1607157"/>
              <a:gd name="connsiteX9" fmla="*/ 695958 w 1660735"/>
              <a:gd name="connsiteY9" fmla="*/ 752512 h 1607157"/>
              <a:gd name="connsiteX10" fmla="*/ 376349 w 1660735"/>
              <a:gd name="connsiteY10" fmla="*/ 111621 h 1607157"/>
              <a:gd name="connsiteX11" fmla="*/ 111621 w 1660735"/>
              <a:gd name="connsiteY11" fmla="*/ 376349 h 1607157"/>
              <a:gd name="connsiteX12" fmla="*/ 376349 w 1660735"/>
              <a:gd name="connsiteY12" fmla="*/ 641077 h 1607157"/>
              <a:gd name="connsiteX13" fmla="*/ 641077 w 1660735"/>
              <a:gd name="connsiteY13" fmla="*/ 641077 h 1607157"/>
              <a:gd name="connsiteX14" fmla="*/ 641077 w 1660735"/>
              <a:gd name="connsiteY14" fmla="*/ 376349 h 1607157"/>
              <a:gd name="connsiteX15" fmla="*/ 376349 w 1660735"/>
              <a:gd name="connsiteY15" fmla="*/ 111621 h 1607157"/>
              <a:gd name="connsiteX16" fmla="*/ 1284201 w 1660735"/>
              <a:gd name="connsiteY16" fmla="*/ 752512 h 1607157"/>
              <a:gd name="connsiteX17" fmla="*/ 964592 w 1660735"/>
              <a:gd name="connsiteY17" fmla="*/ 752512 h 1607157"/>
              <a:gd name="connsiteX18" fmla="*/ 908038 w 1660735"/>
              <a:gd name="connsiteY18" fmla="*/ 695958 h 1607157"/>
              <a:gd name="connsiteX19" fmla="*/ 908038 w 1660735"/>
              <a:gd name="connsiteY19" fmla="*/ 376349 h 1607157"/>
              <a:gd name="connsiteX20" fmla="*/ 1018543 w 1660735"/>
              <a:gd name="connsiteY20" fmla="*/ 110505 h 1607157"/>
              <a:gd name="connsiteX21" fmla="*/ 1284387 w 1660735"/>
              <a:gd name="connsiteY21" fmla="*/ 0 h 1607157"/>
              <a:gd name="connsiteX22" fmla="*/ 1550231 w 1660735"/>
              <a:gd name="connsiteY22" fmla="*/ 110505 h 1607157"/>
              <a:gd name="connsiteX23" fmla="*/ 1660736 w 1660735"/>
              <a:gd name="connsiteY23" fmla="*/ 376349 h 1607157"/>
              <a:gd name="connsiteX24" fmla="*/ 1550231 w 1660735"/>
              <a:gd name="connsiteY24" fmla="*/ 642193 h 1607157"/>
              <a:gd name="connsiteX25" fmla="*/ 1284201 w 1660735"/>
              <a:gd name="connsiteY25" fmla="*/ 752512 h 1607157"/>
              <a:gd name="connsiteX26" fmla="*/ 1019659 w 1660735"/>
              <a:gd name="connsiteY26" fmla="*/ 640891 h 1607157"/>
              <a:gd name="connsiteX27" fmla="*/ 1284387 w 1660735"/>
              <a:gd name="connsiteY27" fmla="*/ 640891 h 1607157"/>
              <a:gd name="connsiteX28" fmla="*/ 1549115 w 1660735"/>
              <a:gd name="connsiteY28" fmla="*/ 376163 h 1607157"/>
              <a:gd name="connsiteX29" fmla="*/ 1284387 w 1660735"/>
              <a:gd name="connsiteY29" fmla="*/ 111435 h 1607157"/>
              <a:gd name="connsiteX30" fmla="*/ 1019659 w 1660735"/>
              <a:gd name="connsiteY30" fmla="*/ 376163 h 1607157"/>
              <a:gd name="connsiteX31" fmla="*/ 1019659 w 1660735"/>
              <a:gd name="connsiteY31" fmla="*/ 640891 h 1607157"/>
              <a:gd name="connsiteX32" fmla="*/ 376349 w 1660735"/>
              <a:gd name="connsiteY32" fmla="*/ 1607158 h 1607157"/>
              <a:gd name="connsiteX33" fmla="*/ 110505 w 1660735"/>
              <a:gd name="connsiteY33" fmla="*/ 1496653 h 1607157"/>
              <a:gd name="connsiteX34" fmla="*/ 0 w 1660735"/>
              <a:gd name="connsiteY34" fmla="*/ 1230809 h 1607157"/>
              <a:gd name="connsiteX35" fmla="*/ 110505 w 1660735"/>
              <a:gd name="connsiteY35" fmla="*/ 964964 h 1607157"/>
              <a:gd name="connsiteX36" fmla="*/ 376349 w 1660735"/>
              <a:gd name="connsiteY36" fmla="*/ 854459 h 1607157"/>
              <a:gd name="connsiteX37" fmla="*/ 695958 w 1660735"/>
              <a:gd name="connsiteY37" fmla="*/ 854459 h 1607157"/>
              <a:gd name="connsiteX38" fmla="*/ 752512 w 1660735"/>
              <a:gd name="connsiteY38" fmla="*/ 911014 h 1607157"/>
              <a:gd name="connsiteX39" fmla="*/ 752512 w 1660735"/>
              <a:gd name="connsiteY39" fmla="*/ 1230623 h 1607157"/>
              <a:gd name="connsiteX40" fmla="*/ 642007 w 1660735"/>
              <a:gd name="connsiteY40" fmla="*/ 1496467 h 1607157"/>
              <a:gd name="connsiteX41" fmla="*/ 376349 w 1660735"/>
              <a:gd name="connsiteY41" fmla="*/ 1607158 h 1607157"/>
              <a:gd name="connsiteX42" fmla="*/ 376349 w 1660735"/>
              <a:gd name="connsiteY42" fmla="*/ 966267 h 1607157"/>
              <a:gd name="connsiteX43" fmla="*/ 111621 w 1660735"/>
              <a:gd name="connsiteY43" fmla="*/ 1230809 h 1607157"/>
              <a:gd name="connsiteX44" fmla="*/ 376349 w 1660735"/>
              <a:gd name="connsiteY44" fmla="*/ 1495537 h 1607157"/>
              <a:gd name="connsiteX45" fmla="*/ 641077 w 1660735"/>
              <a:gd name="connsiteY45" fmla="*/ 1230809 h 1607157"/>
              <a:gd name="connsiteX46" fmla="*/ 641077 w 1660735"/>
              <a:gd name="connsiteY46" fmla="*/ 966267 h 1607157"/>
              <a:gd name="connsiteX47" fmla="*/ 376349 w 1660735"/>
              <a:gd name="connsiteY47" fmla="*/ 966267 h 1607157"/>
              <a:gd name="connsiteX48" fmla="*/ 1284201 w 1660735"/>
              <a:gd name="connsiteY48" fmla="*/ 1607158 h 1607157"/>
              <a:gd name="connsiteX49" fmla="*/ 1018357 w 1660735"/>
              <a:gd name="connsiteY49" fmla="*/ 1496653 h 1607157"/>
              <a:gd name="connsiteX50" fmla="*/ 907852 w 1660735"/>
              <a:gd name="connsiteY50" fmla="*/ 1230809 h 1607157"/>
              <a:gd name="connsiteX51" fmla="*/ 907852 w 1660735"/>
              <a:gd name="connsiteY51" fmla="*/ 911200 h 1607157"/>
              <a:gd name="connsiteX52" fmla="*/ 964406 w 1660735"/>
              <a:gd name="connsiteY52" fmla="*/ 854646 h 1607157"/>
              <a:gd name="connsiteX53" fmla="*/ 1284015 w 1660735"/>
              <a:gd name="connsiteY53" fmla="*/ 854646 h 1607157"/>
              <a:gd name="connsiteX54" fmla="*/ 1549859 w 1660735"/>
              <a:gd name="connsiteY54" fmla="*/ 965150 h 1607157"/>
              <a:gd name="connsiteX55" fmla="*/ 1660364 w 1660735"/>
              <a:gd name="connsiteY55" fmla="*/ 1230995 h 1607157"/>
              <a:gd name="connsiteX56" fmla="*/ 1550045 w 1660735"/>
              <a:gd name="connsiteY56" fmla="*/ 1496653 h 1607157"/>
              <a:gd name="connsiteX57" fmla="*/ 1284201 w 1660735"/>
              <a:gd name="connsiteY57" fmla="*/ 1607158 h 1607157"/>
              <a:gd name="connsiteX58" fmla="*/ 1019659 w 1660735"/>
              <a:gd name="connsiteY58" fmla="*/ 966267 h 1607157"/>
              <a:gd name="connsiteX59" fmla="*/ 1019659 w 1660735"/>
              <a:gd name="connsiteY59" fmla="*/ 1230995 h 1607157"/>
              <a:gd name="connsiteX60" fmla="*/ 1284387 w 1660735"/>
              <a:gd name="connsiteY60" fmla="*/ 1495723 h 1607157"/>
              <a:gd name="connsiteX61" fmla="*/ 1549115 w 1660735"/>
              <a:gd name="connsiteY61" fmla="*/ 1230995 h 1607157"/>
              <a:gd name="connsiteX62" fmla="*/ 1284387 w 1660735"/>
              <a:gd name="connsiteY62" fmla="*/ 966267 h 1607157"/>
              <a:gd name="connsiteX63" fmla="*/ 1019659 w 1660735"/>
              <a:gd name="connsiteY63" fmla="*/ 966267 h 1607157"/>
            </a:gdLst>
            <a:ahLst/>
            <a:cxnLst/>
            <a:rect l="l" t="t" r="r" b="b"/>
            <a:pathLst>
              <a:path w="1660735" h="1607157">
                <a:moveTo>
                  <a:pt x="695958" y="752512"/>
                </a:moveTo>
                <a:lnTo>
                  <a:pt x="376349" y="752512"/>
                </a:lnTo>
                <a:cubicBezTo>
                  <a:pt x="276262" y="752512"/>
                  <a:pt x="181756" y="713259"/>
                  <a:pt x="110505" y="642007"/>
                </a:cubicBezTo>
                <a:cubicBezTo>
                  <a:pt x="39253" y="570756"/>
                  <a:pt x="0" y="476436"/>
                  <a:pt x="0" y="376349"/>
                </a:cubicBezTo>
                <a:cubicBezTo>
                  <a:pt x="0" y="276262"/>
                  <a:pt x="39253" y="181756"/>
                  <a:pt x="110505" y="110505"/>
                </a:cubicBezTo>
                <a:cubicBezTo>
                  <a:pt x="181756" y="39253"/>
                  <a:pt x="276076" y="0"/>
                  <a:pt x="376349" y="0"/>
                </a:cubicBezTo>
                <a:cubicBezTo>
                  <a:pt x="476436" y="0"/>
                  <a:pt x="570942" y="39253"/>
                  <a:pt x="642193" y="110505"/>
                </a:cubicBezTo>
                <a:cubicBezTo>
                  <a:pt x="713445" y="181756"/>
                  <a:pt x="752698" y="276076"/>
                  <a:pt x="752698" y="376349"/>
                </a:cubicBezTo>
                <a:lnTo>
                  <a:pt x="752698" y="695958"/>
                </a:lnTo>
                <a:cubicBezTo>
                  <a:pt x="752512" y="727211"/>
                  <a:pt x="727211" y="752512"/>
                  <a:pt x="695958" y="752512"/>
                </a:cubicBezTo>
                <a:close/>
                <a:moveTo>
                  <a:pt x="376349" y="111621"/>
                </a:moveTo>
                <a:cubicBezTo>
                  <a:pt x="230498" y="111621"/>
                  <a:pt x="111621" y="230312"/>
                  <a:pt x="111621" y="376349"/>
                </a:cubicBezTo>
                <a:cubicBezTo>
                  <a:pt x="111621" y="522201"/>
                  <a:pt x="230312" y="641077"/>
                  <a:pt x="376349" y="641077"/>
                </a:cubicBezTo>
                <a:lnTo>
                  <a:pt x="641077" y="641077"/>
                </a:lnTo>
                <a:lnTo>
                  <a:pt x="641077" y="376349"/>
                </a:lnTo>
                <a:cubicBezTo>
                  <a:pt x="640891" y="230312"/>
                  <a:pt x="522201" y="111621"/>
                  <a:pt x="376349" y="111621"/>
                </a:cubicBezTo>
                <a:close/>
                <a:moveTo>
                  <a:pt x="1284201" y="752512"/>
                </a:moveTo>
                <a:lnTo>
                  <a:pt x="964592" y="752512"/>
                </a:lnTo>
                <a:cubicBezTo>
                  <a:pt x="933338" y="752512"/>
                  <a:pt x="908038" y="727025"/>
                  <a:pt x="908038" y="695958"/>
                </a:cubicBezTo>
                <a:lnTo>
                  <a:pt x="908038" y="376349"/>
                </a:lnTo>
                <a:cubicBezTo>
                  <a:pt x="908038" y="276262"/>
                  <a:pt x="947291" y="181756"/>
                  <a:pt x="1018543" y="110505"/>
                </a:cubicBezTo>
                <a:cubicBezTo>
                  <a:pt x="1089794" y="39253"/>
                  <a:pt x="1184114" y="0"/>
                  <a:pt x="1284387" y="0"/>
                </a:cubicBezTo>
                <a:cubicBezTo>
                  <a:pt x="1384660" y="0"/>
                  <a:pt x="1478980" y="39253"/>
                  <a:pt x="1550231" y="110505"/>
                </a:cubicBezTo>
                <a:cubicBezTo>
                  <a:pt x="1621482" y="181756"/>
                  <a:pt x="1660736" y="276076"/>
                  <a:pt x="1660736" y="376349"/>
                </a:cubicBezTo>
                <a:cubicBezTo>
                  <a:pt x="1660736" y="476622"/>
                  <a:pt x="1621482" y="570942"/>
                  <a:pt x="1550231" y="642193"/>
                </a:cubicBezTo>
                <a:cubicBezTo>
                  <a:pt x="1478794" y="713259"/>
                  <a:pt x="1384288" y="752512"/>
                  <a:pt x="1284201" y="752512"/>
                </a:cubicBezTo>
                <a:close/>
                <a:moveTo>
                  <a:pt x="1019659" y="640891"/>
                </a:moveTo>
                <a:lnTo>
                  <a:pt x="1284387" y="640891"/>
                </a:lnTo>
                <a:cubicBezTo>
                  <a:pt x="1430238" y="640891"/>
                  <a:pt x="1549115" y="522201"/>
                  <a:pt x="1549115" y="376163"/>
                </a:cubicBezTo>
                <a:cubicBezTo>
                  <a:pt x="1549115" y="230312"/>
                  <a:pt x="1430424" y="111435"/>
                  <a:pt x="1284387" y="111435"/>
                </a:cubicBezTo>
                <a:cubicBezTo>
                  <a:pt x="1138349" y="111435"/>
                  <a:pt x="1019659" y="230125"/>
                  <a:pt x="1019659" y="376163"/>
                </a:cubicBezTo>
                <a:lnTo>
                  <a:pt x="1019659" y="640891"/>
                </a:lnTo>
                <a:close/>
                <a:moveTo>
                  <a:pt x="376349" y="1607158"/>
                </a:moveTo>
                <a:cubicBezTo>
                  <a:pt x="276262" y="1607158"/>
                  <a:pt x="181756" y="1567904"/>
                  <a:pt x="110505" y="1496653"/>
                </a:cubicBezTo>
                <a:cubicBezTo>
                  <a:pt x="39253" y="1425401"/>
                  <a:pt x="0" y="1330896"/>
                  <a:pt x="0" y="1230809"/>
                </a:cubicBezTo>
                <a:cubicBezTo>
                  <a:pt x="0" y="1130722"/>
                  <a:pt x="39253" y="1036216"/>
                  <a:pt x="110505" y="964964"/>
                </a:cubicBezTo>
                <a:cubicBezTo>
                  <a:pt x="181756" y="893713"/>
                  <a:pt x="276076" y="854459"/>
                  <a:pt x="376349" y="854459"/>
                </a:cubicBezTo>
                <a:lnTo>
                  <a:pt x="695958" y="854459"/>
                </a:lnTo>
                <a:cubicBezTo>
                  <a:pt x="727211" y="854459"/>
                  <a:pt x="752512" y="879760"/>
                  <a:pt x="752512" y="911014"/>
                </a:cubicBezTo>
                <a:lnTo>
                  <a:pt x="752512" y="1230623"/>
                </a:lnTo>
                <a:cubicBezTo>
                  <a:pt x="752512" y="1330709"/>
                  <a:pt x="713259" y="1425215"/>
                  <a:pt x="642007" y="1496467"/>
                </a:cubicBezTo>
                <a:cubicBezTo>
                  <a:pt x="570756" y="1567718"/>
                  <a:pt x="476436" y="1607158"/>
                  <a:pt x="376349" y="1607158"/>
                </a:cubicBezTo>
                <a:close/>
                <a:moveTo>
                  <a:pt x="376349" y="966267"/>
                </a:moveTo>
                <a:cubicBezTo>
                  <a:pt x="230312" y="966267"/>
                  <a:pt x="111621" y="1084957"/>
                  <a:pt x="111621" y="1230809"/>
                </a:cubicBezTo>
                <a:cubicBezTo>
                  <a:pt x="111621" y="1376660"/>
                  <a:pt x="230312" y="1495537"/>
                  <a:pt x="376349" y="1495537"/>
                </a:cubicBezTo>
                <a:cubicBezTo>
                  <a:pt x="522201" y="1495537"/>
                  <a:pt x="641077" y="1376846"/>
                  <a:pt x="641077" y="1230809"/>
                </a:cubicBezTo>
                <a:lnTo>
                  <a:pt x="641077" y="966267"/>
                </a:lnTo>
                <a:lnTo>
                  <a:pt x="376349" y="966267"/>
                </a:lnTo>
                <a:close/>
                <a:moveTo>
                  <a:pt x="1284201" y="1607158"/>
                </a:moveTo>
                <a:cubicBezTo>
                  <a:pt x="1184114" y="1607158"/>
                  <a:pt x="1089608" y="1567904"/>
                  <a:pt x="1018357" y="1496653"/>
                </a:cubicBezTo>
                <a:cubicBezTo>
                  <a:pt x="947105" y="1425401"/>
                  <a:pt x="907852" y="1331082"/>
                  <a:pt x="907852" y="1230809"/>
                </a:cubicBezTo>
                <a:lnTo>
                  <a:pt x="907852" y="911200"/>
                </a:lnTo>
                <a:cubicBezTo>
                  <a:pt x="907852" y="879946"/>
                  <a:pt x="933152" y="854646"/>
                  <a:pt x="964406" y="854646"/>
                </a:cubicBezTo>
                <a:lnTo>
                  <a:pt x="1284015" y="854646"/>
                </a:lnTo>
                <a:cubicBezTo>
                  <a:pt x="1384102" y="854646"/>
                  <a:pt x="1478607" y="893899"/>
                  <a:pt x="1549859" y="965150"/>
                </a:cubicBezTo>
                <a:cubicBezTo>
                  <a:pt x="1621110" y="1036402"/>
                  <a:pt x="1660364" y="1130722"/>
                  <a:pt x="1660364" y="1230995"/>
                </a:cubicBezTo>
                <a:cubicBezTo>
                  <a:pt x="1660364" y="1331268"/>
                  <a:pt x="1621296" y="1425401"/>
                  <a:pt x="1550045" y="1496653"/>
                </a:cubicBezTo>
                <a:cubicBezTo>
                  <a:pt x="1478794" y="1567904"/>
                  <a:pt x="1384288" y="1607158"/>
                  <a:pt x="1284201" y="1607158"/>
                </a:cubicBezTo>
                <a:close/>
                <a:moveTo>
                  <a:pt x="1019659" y="966267"/>
                </a:moveTo>
                <a:lnTo>
                  <a:pt x="1019659" y="1230995"/>
                </a:lnTo>
                <a:cubicBezTo>
                  <a:pt x="1019659" y="1376846"/>
                  <a:pt x="1138349" y="1495723"/>
                  <a:pt x="1284387" y="1495723"/>
                </a:cubicBezTo>
                <a:cubicBezTo>
                  <a:pt x="1430424" y="1495723"/>
                  <a:pt x="1549115" y="1377032"/>
                  <a:pt x="1549115" y="1230995"/>
                </a:cubicBezTo>
                <a:cubicBezTo>
                  <a:pt x="1549115" y="1084957"/>
                  <a:pt x="1430424" y="966267"/>
                  <a:pt x="1284387" y="966267"/>
                </a:cubicBezTo>
                <a:lnTo>
                  <a:pt x="1019659" y="966267"/>
                </a:ln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924761" y="470193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战略价值</a:t>
            </a:r>
            <a:endParaRPr kumimoji="1"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504217" y="534464"/>
            <a:ext cx="312365" cy="312365"/>
            <a:chOff x="504217" y="534464"/>
            <a:chExt cx="312365" cy="312365"/>
          </a:xfrm>
        </p:grpSpPr>
        <p:sp>
          <p:nvSpPr>
            <p:cNvPr id="20" name="标题 1"/>
            <p:cNvSpPr txBox="1"/>
            <p:nvPr/>
          </p:nvSpPr>
          <p:spPr>
            <a:xfrm>
              <a:off x="504217" y="534464"/>
              <a:ext cx="312365" cy="312365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21" name="标题 1"/>
            <p:cNvSpPr txBox="1"/>
            <p:nvPr/>
          </p:nvSpPr>
          <p:spPr>
            <a:xfrm>
              <a:off x="533681" y="563928"/>
              <a:ext cx="253437" cy="253437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bg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rcRect l="11330" t="6922" r="11330" b="15455"/>
          <a:stretch>
            <a:fillRect/>
          </a:stretch>
        </p:blipFill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6832879"/>
              <a:gd name="connsiteX1" fmla="*/ 12192000 w 12192000"/>
              <a:gd name="connsiteY1" fmla="*/ 0 h 6832879"/>
              <a:gd name="connsiteX2" fmla="*/ 12192000 w 12192000"/>
              <a:gd name="connsiteY2" fmla="*/ 6832879 h 6832879"/>
              <a:gd name="connsiteX3" fmla="*/ 0 w 12192000"/>
              <a:gd name="connsiteY3" fmla="*/ 6832879 h 6832879"/>
            </a:gdLst>
            <a:ahLst/>
            <a:cxnLst/>
            <a:rect l="l" t="t" r="r" b="b"/>
            <a:pathLst>
              <a:path w="12192000" h="6832879">
                <a:moveTo>
                  <a:pt x="0" y="0"/>
                </a:moveTo>
                <a:lnTo>
                  <a:pt x="12192000" y="0"/>
                </a:lnTo>
                <a:lnTo>
                  <a:pt x="12192000" y="6832879"/>
                </a:lnTo>
                <a:lnTo>
                  <a:pt x="0" y="683287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1216498" y="-623929"/>
            <a:ext cx="9759004" cy="9759004"/>
          </a:xfrm>
          <a:prstGeom prst="donut">
            <a:avLst>
              <a:gd name="adj" fmla="val 7982"/>
            </a:avLst>
          </a:prstGeom>
          <a:gradFill>
            <a:gsLst>
              <a:gs pos="0">
                <a:schemeClr val="accent2"/>
              </a:gs>
              <a:gs pos="66000">
                <a:schemeClr val="accent2">
                  <a:lumMod val="60000"/>
                  <a:lumOff val="40000"/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608346" y="-331829"/>
            <a:ext cx="864854" cy="1551029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756374" y="560582"/>
            <a:ext cx="568799" cy="413406"/>
          </a:xfrm>
          <a:custGeom>
            <a:avLst/>
            <a:gdLst/>
            <a:ahLst/>
            <a:cxnLst/>
            <a:rect l="l" t="t" r="r" b="b"/>
            <a:pathLst>
              <a:path w="537267" h="390488">
                <a:moveTo>
                  <a:pt x="474259" y="272460"/>
                </a:moveTo>
                <a:cubicBezTo>
                  <a:pt x="461854" y="272289"/>
                  <a:pt x="453511" y="275831"/>
                  <a:pt x="449231" y="283086"/>
                </a:cubicBezTo>
                <a:cubicBezTo>
                  <a:pt x="444952" y="290341"/>
                  <a:pt x="442960" y="302334"/>
                  <a:pt x="443255" y="319065"/>
                </a:cubicBezTo>
                <a:cubicBezTo>
                  <a:pt x="442960" y="335947"/>
                  <a:pt x="444952" y="347890"/>
                  <a:pt x="449231" y="354895"/>
                </a:cubicBezTo>
                <a:cubicBezTo>
                  <a:pt x="453511" y="361900"/>
                  <a:pt x="461854" y="365292"/>
                  <a:pt x="474259" y="365071"/>
                </a:cubicBezTo>
                <a:cubicBezTo>
                  <a:pt x="486761" y="365292"/>
                  <a:pt x="495162" y="361900"/>
                  <a:pt x="499462" y="354895"/>
                </a:cubicBezTo>
                <a:cubicBezTo>
                  <a:pt x="503763" y="347890"/>
                  <a:pt x="505763" y="335947"/>
                  <a:pt x="505463" y="319065"/>
                </a:cubicBezTo>
                <a:cubicBezTo>
                  <a:pt x="505763" y="302334"/>
                  <a:pt x="503763" y="290341"/>
                  <a:pt x="499462" y="283086"/>
                </a:cubicBezTo>
                <a:cubicBezTo>
                  <a:pt x="495162" y="275831"/>
                  <a:pt x="486761" y="272289"/>
                  <a:pt x="474259" y="272460"/>
                </a:cubicBezTo>
                <a:close/>
                <a:moveTo>
                  <a:pt x="178984" y="272460"/>
                </a:moveTo>
                <a:cubicBezTo>
                  <a:pt x="166579" y="272289"/>
                  <a:pt x="158236" y="275831"/>
                  <a:pt x="153956" y="283086"/>
                </a:cubicBezTo>
                <a:cubicBezTo>
                  <a:pt x="149677" y="290341"/>
                  <a:pt x="147685" y="302334"/>
                  <a:pt x="147980" y="319065"/>
                </a:cubicBezTo>
                <a:cubicBezTo>
                  <a:pt x="147685" y="335947"/>
                  <a:pt x="149677" y="347890"/>
                  <a:pt x="153956" y="354895"/>
                </a:cubicBezTo>
                <a:cubicBezTo>
                  <a:pt x="158236" y="361900"/>
                  <a:pt x="166579" y="365292"/>
                  <a:pt x="178984" y="365071"/>
                </a:cubicBezTo>
                <a:cubicBezTo>
                  <a:pt x="191486" y="365292"/>
                  <a:pt x="199887" y="361900"/>
                  <a:pt x="204188" y="354895"/>
                </a:cubicBezTo>
                <a:cubicBezTo>
                  <a:pt x="208488" y="347890"/>
                  <a:pt x="210488" y="335947"/>
                  <a:pt x="210188" y="319065"/>
                </a:cubicBezTo>
                <a:cubicBezTo>
                  <a:pt x="210488" y="302334"/>
                  <a:pt x="208488" y="290341"/>
                  <a:pt x="204188" y="283086"/>
                </a:cubicBezTo>
                <a:cubicBezTo>
                  <a:pt x="199887" y="275831"/>
                  <a:pt x="191486" y="272289"/>
                  <a:pt x="178984" y="272460"/>
                </a:cubicBezTo>
                <a:close/>
                <a:moveTo>
                  <a:pt x="15002" y="249657"/>
                </a:moveTo>
                <a:lnTo>
                  <a:pt x="45406" y="249657"/>
                </a:lnTo>
                <a:lnTo>
                  <a:pt x="45406" y="362071"/>
                </a:lnTo>
                <a:lnTo>
                  <a:pt x="100613" y="362071"/>
                </a:lnTo>
                <a:lnTo>
                  <a:pt x="100613" y="388474"/>
                </a:lnTo>
                <a:lnTo>
                  <a:pt x="15002" y="388474"/>
                </a:lnTo>
                <a:close/>
                <a:moveTo>
                  <a:pt x="474259" y="247656"/>
                </a:moveTo>
                <a:cubicBezTo>
                  <a:pt x="487883" y="247490"/>
                  <a:pt x="499374" y="249468"/>
                  <a:pt x="508730" y="253591"/>
                </a:cubicBezTo>
                <a:cubicBezTo>
                  <a:pt x="518087" y="257713"/>
                  <a:pt x="525177" y="264981"/>
                  <a:pt x="530000" y="275393"/>
                </a:cubicBezTo>
                <a:cubicBezTo>
                  <a:pt x="534822" y="285806"/>
                  <a:pt x="537245" y="300363"/>
                  <a:pt x="537267" y="319065"/>
                </a:cubicBezTo>
                <a:cubicBezTo>
                  <a:pt x="537245" y="337768"/>
                  <a:pt x="534822" y="352325"/>
                  <a:pt x="530000" y="362737"/>
                </a:cubicBezTo>
                <a:cubicBezTo>
                  <a:pt x="525177" y="373150"/>
                  <a:pt x="518087" y="380417"/>
                  <a:pt x="508730" y="384540"/>
                </a:cubicBezTo>
                <a:cubicBezTo>
                  <a:pt x="499374" y="388663"/>
                  <a:pt x="487883" y="390641"/>
                  <a:pt x="474259" y="390474"/>
                </a:cubicBezTo>
                <a:cubicBezTo>
                  <a:pt x="460824" y="390641"/>
                  <a:pt x="449423" y="388663"/>
                  <a:pt x="440055" y="384540"/>
                </a:cubicBezTo>
                <a:cubicBezTo>
                  <a:pt x="430687" y="380417"/>
                  <a:pt x="423553" y="373150"/>
                  <a:pt x="418652" y="362737"/>
                </a:cubicBezTo>
                <a:cubicBezTo>
                  <a:pt x="413752" y="352325"/>
                  <a:pt x="411285" y="337768"/>
                  <a:pt x="411251" y="319065"/>
                </a:cubicBezTo>
                <a:cubicBezTo>
                  <a:pt x="411285" y="300363"/>
                  <a:pt x="413752" y="285806"/>
                  <a:pt x="418652" y="275393"/>
                </a:cubicBezTo>
                <a:cubicBezTo>
                  <a:pt x="423553" y="264981"/>
                  <a:pt x="430687" y="257713"/>
                  <a:pt x="440055" y="253591"/>
                </a:cubicBezTo>
                <a:cubicBezTo>
                  <a:pt x="449423" y="249468"/>
                  <a:pt x="460824" y="247490"/>
                  <a:pt x="474259" y="247656"/>
                </a:cubicBezTo>
                <a:close/>
                <a:moveTo>
                  <a:pt x="337785" y="247656"/>
                </a:moveTo>
                <a:cubicBezTo>
                  <a:pt x="344682" y="247665"/>
                  <a:pt x="351541" y="248098"/>
                  <a:pt x="358363" y="248957"/>
                </a:cubicBezTo>
                <a:cubicBezTo>
                  <a:pt x="365184" y="249815"/>
                  <a:pt x="370793" y="251049"/>
                  <a:pt x="375190" y="252657"/>
                </a:cubicBezTo>
                <a:lnTo>
                  <a:pt x="375190" y="279260"/>
                </a:lnTo>
                <a:cubicBezTo>
                  <a:pt x="369931" y="277364"/>
                  <a:pt x="364297" y="275956"/>
                  <a:pt x="358288" y="275035"/>
                </a:cubicBezTo>
                <a:cubicBezTo>
                  <a:pt x="352279" y="274114"/>
                  <a:pt x="346245" y="273656"/>
                  <a:pt x="340185" y="273660"/>
                </a:cubicBezTo>
                <a:cubicBezTo>
                  <a:pt x="326938" y="273351"/>
                  <a:pt x="317178" y="276518"/>
                  <a:pt x="310907" y="283161"/>
                </a:cubicBezTo>
                <a:cubicBezTo>
                  <a:pt x="304635" y="289803"/>
                  <a:pt x="301526" y="301772"/>
                  <a:pt x="301581" y="319065"/>
                </a:cubicBezTo>
                <a:cubicBezTo>
                  <a:pt x="301536" y="331218"/>
                  <a:pt x="302736" y="340629"/>
                  <a:pt x="305181" y="347299"/>
                </a:cubicBezTo>
                <a:cubicBezTo>
                  <a:pt x="307626" y="353969"/>
                  <a:pt x="311582" y="358594"/>
                  <a:pt x="317049" y="361174"/>
                </a:cubicBezTo>
                <a:cubicBezTo>
                  <a:pt x="322517" y="363755"/>
                  <a:pt x="329762" y="364987"/>
                  <a:pt x="338785" y="364871"/>
                </a:cubicBezTo>
                <a:cubicBezTo>
                  <a:pt x="341565" y="364884"/>
                  <a:pt x="344157" y="364809"/>
                  <a:pt x="346561" y="364646"/>
                </a:cubicBezTo>
                <a:cubicBezTo>
                  <a:pt x="348966" y="364484"/>
                  <a:pt x="351308" y="364159"/>
                  <a:pt x="353587" y="363671"/>
                </a:cubicBezTo>
                <a:lnTo>
                  <a:pt x="353587" y="333667"/>
                </a:lnTo>
                <a:lnTo>
                  <a:pt x="329984" y="333667"/>
                </a:lnTo>
                <a:lnTo>
                  <a:pt x="329984" y="308264"/>
                </a:lnTo>
                <a:lnTo>
                  <a:pt x="381791" y="308264"/>
                </a:lnTo>
                <a:lnTo>
                  <a:pt x="381791" y="384274"/>
                </a:lnTo>
                <a:cubicBezTo>
                  <a:pt x="376452" y="386020"/>
                  <a:pt x="369827" y="387478"/>
                  <a:pt x="361913" y="388649"/>
                </a:cubicBezTo>
                <a:cubicBezTo>
                  <a:pt x="354000" y="389820"/>
                  <a:pt x="345624" y="390428"/>
                  <a:pt x="336785" y="390474"/>
                </a:cubicBezTo>
                <a:cubicBezTo>
                  <a:pt x="322528" y="390671"/>
                  <a:pt x="310304" y="388811"/>
                  <a:pt x="300114" y="384896"/>
                </a:cubicBezTo>
                <a:cubicBezTo>
                  <a:pt x="289924" y="380981"/>
                  <a:pt x="282100" y="373831"/>
                  <a:pt x="276644" y="363449"/>
                </a:cubicBezTo>
                <a:cubicBezTo>
                  <a:pt x="271188" y="353066"/>
                  <a:pt x="268432" y="338271"/>
                  <a:pt x="268376" y="319065"/>
                </a:cubicBezTo>
                <a:cubicBezTo>
                  <a:pt x="268437" y="301308"/>
                  <a:pt x="271250" y="287195"/>
                  <a:pt x="276815" y="276727"/>
                </a:cubicBezTo>
                <a:cubicBezTo>
                  <a:pt x="282379" y="266259"/>
                  <a:pt x="290334" y="258769"/>
                  <a:pt x="300677" y="254257"/>
                </a:cubicBezTo>
                <a:cubicBezTo>
                  <a:pt x="311020" y="249746"/>
                  <a:pt x="323390" y="247545"/>
                  <a:pt x="337785" y="247656"/>
                </a:cubicBezTo>
                <a:close/>
                <a:moveTo>
                  <a:pt x="178984" y="247656"/>
                </a:moveTo>
                <a:cubicBezTo>
                  <a:pt x="192608" y="247490"/>
                  <a:pt x="204099" y="249468"/>
                  <a:pt x="213455" y="253591"/>
                </a:cubicBezTo>
                <a:cubicBezTo>
                  <a:pt x="222812" y="257713"/>
                  <a:pt x="229902" y="264981"/>
                  <a:pt x="234725" y="275393"/>
                </a:cubicBezTo>
                <a:cubicBezTo>
                  <a:pt x="239547" y="285806"/>
                  <a:pt x="241970" y="300363"/>
                  <a:pt x="241992" y="319065"/>
                </a:cubicBezTo>
                <a:cubicBezTo>
                  <a:pt x="241970" y="337768"/>
                  <a:pt x="239547" y="352325"/>
                  <a:pt x="234725" y="362737"/>
                </a:cubicBezTo>
                <a:cubicBezTo>
                  <a:pt x="229902" y="373150"/>
                  <a:pt x="222812" y="380417"/>
                  <a:pt x="213455" y="384540"/>
                </a:cubicBezTo>
                <a:cubicBezTo>
                  <a:pt x="204099" y="388663"/>
                  <a:pt x="192608" y="390641"/>
                  <a:pt x="178984" y="390474"/>
                </a:cubicBezTo>
                <a:cubicBezTo>
                  <a:pt x="165549" y="390641"/>
                  <a:pt x="154148" y="388663"/>
                  <a:pt x="144780" y="384540"/>
                </a:cubicBezTo>
                <a:cubicBezTo>
                  <a:pt x="135412" y="380417"/>
                  <a:pt x="128278" y="373150"/>
                  <a:pt x="123377" y="362737"/>
                </a:cubicBezTo>
                <a:cubicBezTo>
                  <a:pt x="118477" y="352325"/>
                  <a:pt x="116010" y="337768"/>
                  <a:pt x="115976" y="319065"/>
                </a:cubicBezTo>
                <a:cubicBezTo>
                  <a:pt x="116010" y="300363"/>
                  <a:pt x="118477" y="285806"/>
                  <a:pt x="123377" y="275393"/>
                </a:cubicBezTo>
                <a:cubicBezTo>
                  <a:pt x="128278" y="264981"/>
                  <a:pt x="135412" y="257713"/>
                  <a:pt x="144780" y="253591"/>
                </a:cubicBezTo>
                <a:cubicBezTo>
                  <a:pt x="154148" y="249468"/>
                  <a:pt x="165549" y="247490"/>
                  <a:pt x="178984" y="247656"/>
                </a:cubicBezTo>
                <a:close/>
                <a:moveTo>
                  <a:pt x="421729" y="13608"/>
                </a:moveTo>
                <a:lnTo>
                  <a:pt x="421729" y="71215"/>
                </a:lnTo>
                <a:lnTo>
                  <a:pt x="438931" y="71215"/>
                </a:lnTo>
                <a:cubicBezTo>
                  <a:pt x="449042" y="71205"/>
                  <a:pt x="456957" y="70514"/>
                  <a:pt x="462675" y="69141"/>
                </a:cubicBezTo>
                <a:cubicBezTo>
                  <a:pt x="468393" y="67768"/>
                  <a:pt x="472455" y="64973"/>
                  <a:pt x="474862" y="60755"/>
                </a:cubicBezTo>
                <a:cubicBezTo>
                  <a:pt x="477268" y="56537"/>
                  <a:pt x="478560" y="50156"/>
                  <a:pt x="478736" y="41612"/>
                </a:cubicBezTo>
                <a:cubicBezTo>
                  <a:pt x="478678" y="30406"/>
                  <a:pt x="475694" y="22913"/>
                  <a:pt x="469785" y="19134"/>
                </a:cubicBezTo>
                <a:cubicBezTo>
                  <a:pt x="463876" y="15354"/>
                  <a:pt x="453591" y="13512"/>
                  <a:pt x="438931" y="13608"/>
                </a:cubicBezTo>
                <a:close/>
                <a:moveTo>
                  <a:pt x="186909" y="11608"/>
                </a:moveTo>
                <a:cubicBezTo>
                  <a:pt x="175218" y="11787"/>
                  <a:pt x="166130" y="13829"/>
                  <a:pt x="159646" y="17735"/>
                </a:cubicBezTo>
                <a:cubicBezTo>
                  <a:pt x="153163" y="21640"/>
                  <a:pt x="148624" y="27935"/>
                  <a:pt x="146030" y="36618"/>
                </a:cubicBezTo>
                <a:cubicBezTo>
                  <a:pt x="143436" y="45302"/>
                  <a:pt x="142127" y="56901"/>
                  <a:pt x="142104" y="71415"/>
                </a:cubicBezTo>
                <a:cubicBezTo>
                  <a:pt x="141770" y="93160"/>
                  <a:pt x="144837" y="108628"/>
                  <a:pt x="151305" y="117821"/>
                </a:cubicBezTo>
                <a:cubicBezTo>
                  <a:pt x="157772" y="127014"/>
                  <a:pt x="169640" y="131481"/>
                  <a:pt x="186909" y="131223"/>
                </a:cubicBezTo>
                <a:cubicBezTo>
                  <a:pt x="198601" y="131059"/>
                  <a:pt x="207688" y="129076"/>
                  <a:pt x="214172" y="125274"/>
                </a:cubicBezTo>
                <a:cubicBezTo>
                  <a:pt x="220655" y="121472"/>
                  <a:pt x="225194" y="115237"/>
                  <a:pt x="227788" y="106568"/>
                </a:cubicBezTo>
                <a:cubicBezTo>
                  <a:pt x="230382" y="97899"/>
                  <a:pt x="231691" y="86181"/>
                  <a:pt x="231715" y="71415"/>
                </a:cubicBezTo>
                <a:cubicBezTo>
                  <a:pt x="231691" y="56835"/>
                  <a:pt x="230382" y="45191"/>
                  <a:pt x="227788" y="36485"/>
                </a:cubicBezTo>
                <a:cubicBezTo>
                  <a:pt x="225194" y="27779"/>
                  <a:pt x="220655" y="21484"/>
                  <a:pt x="214172" y="17601"/>
                </a:cubicBezTo>
                <a:cubicBezTo>
                  <a:pt x="207688" y="13718"/>
                  <a:pt x="198601" y="11720"/>
                  <a:pt x="186909" y="11608"/>
                </a:cubicBezTo>
                <a:close/>
                <a:moveTo>
                  <a:pt x="408527" y="2007"/>
                </a:moveTo>
                <a:lnTo>
                  <a:pt x="439131" y="2007"/>
                </a:lnTo>
                <a:cubicBezTo>
                  <a:pt x="452492" y="2051"/>
                  <a:pt x="462997" y="3251"/>
                  <a:pt x="470646" y="5607"/>
                </a:cubicBezTo>
                <a:cubicBezTo>
                  <a:pt x="478295" y="7963"/>
                  <a:pt x="483733" y="12008"/>
                  <a:pt x="486959" y="17742"/>
                </a:cubicBezTo>
                <a:cubicBezTo>
                  <a:pt x="490186" y="23476"/>
                  <a:pt x="491845" y="31433"/>
                  <a:pt x="491938" y="41612"/>
                </a:cubicBezTo>
                <a:cubicBezTo>
                  <a:pt x="492009" y="53596"/>
                  <a:pt x="489717" y="62681"/>
                  <a:pt x="485062" y="68865"/>
                </a:cubicBezTo>
                <a:cubicBezTo>
                  <a:pt x="480407" y="75049"/>
                  <a:pt x="472964" y="79033"/>
                  <a:pt x="462734" y="80817"/>
                </a:cubicBezTo>
                <a:lnTo>
                  <a:pt x="505139" y="140824"/>
                </a:lnTo>
                <a:lnTo>
                  <a:pt x="489337" y="140824"/>
                </a:lnTo>
                <a:lnTo>
                  <a:pt x="449132" y="82417"/>
                </a:lnTo>
                <a:cubicBezTo>
                  <a:pt x="448224" y="82513"/>
                  <a:pt x="446990" y="82571"/>
                  <a:pt x="445432" y="82592"/>
                </a:cubicBezTo>
                <a:cubicBezTo>
                  <a:pt x="443873" y="82613"/>
                  <a:pt x="442040" y="82621"/>
                  <a:pt x="439931" y="82617"/>
                </a:cubicBezTo>
                <a:lnTo>
                  <a:pt x="421729" y="82617"/>
                </a:lnTo>
                <a:lnTo>
                  <a:pt x="421729" y="140824"/>
                </a:lnTo>
                <a:lnTo>
                  <a:pt x="408527" y="140824"/>
                </a:lnTo>
                <a:close/>
                <a:moveTo>
                  <a:pt x="274377" y="2007"/>
                </a:moveTo>
                <a:lnTo>
                  <a:pt x="287579" y="2007"/>
                </a:lnTo>
                <a:lnTo>
                  <a:pt x="287579" y="92218"/>
                </a:lnTo>
                <a:cubicBezTo>
                  <a:pt x="287408" y="106961"/>
                  <a:pt x="290150" y="117179"/>
                  <a:pt x="295805" y="122872"/>
                </a:cubicBezTo>
                <a:cubicBezTo>
                  <a:pt x="301460" y="128564"/>
                  <a:pt x="311053" y="131281"/>
                  <a:pt x="324583" y="131023"/>
                </a:cubicBezTo>
                <a:cubicBezTo>
                  <a:pt x="338752" y="131281"/>
                  <a:pt x="348620" y="128564"/>
                  <a:pt x="354187" y="122872"/>
                </a:cubicBezTo>
                <a:cubicBezTo>
                  <a:pt x="359755" y="117179"/>
                  <a:pt x="362422" y="106961"/>
                  <a:pt x="362188" y="92218"/>
                </a:cubicBezTo>
                <a:lnTo>
                  <a:pt x="362188" y="2007"/>
                </a:lnTo>
                <a:lnTo>
                  <a:pt x="375190" y="2007"/>
                </a:lnTo>
                <a:lnTo>
                  <a:pt x="375190" y="96218"/>
                </a:lnTo>
                <a:cubicBezTo>
                  <a:pt x="375223" y="112512"/>
                  <a:pt x="371056" y="124380"/>
                  <a:pt x="362688" y="131823"/>
                </a:cubicBezTo>
                <a:cubicBezTo>
                  <a:pt x="354321" y="139266"/>
                  <a:pt x="341552" y="142933"/>
                  <a:pt x="324383" y="142824"/>
                </a:cubicBezTo>
                <a:cubicBezTo>
                  <a:pt x="307248" y="142970"/>
                  <a:pt x="294613" y="139378"/>
                  <a:pt x="286479" y="132048"/>
                </a:cubicBezTo>
                <a:cubicBezTo>
                  <a:pt x="278344" y="124718"/>
                  <a:pt x="274311" y="112775"/>
                  <a:pt x="274377" y="96218"/>
                </a:cubicBezTo>
                <a:close/>
                <a:moveTo>
                  <a:pt x="0" y="2007"/>
                </a:moveTo>
                <a:lnTo>
                  <a:pt x="15202" y="2007"/>
                </a:lnTo>
                <a:lnTo>
                  <a:pt x="55207" y="67215"/>
                </a:lnTo>
                <a:lnTo>
                  <a:pt x="56407" y="67215"/>
                </a:lnTo>
                <a:lnTo>
                  <a:pt x="95812" y="2007"/>
                </a:lnTo>
                <a:lnTo>
                  <a:pt x="110614" y="2007"/>
                </a:lnTo>
                <a:lnTo>
                  <a:pt x="61808" y="79416"/>
                </a:lnTo>
                <a:lnTo>
                  <a:pt x="61808" y="140824"/>
                </a:lnTo>
                <a:lnTo>
                  <a:pt x="48406" y="140824"/>
                </a:lnTo>
                <a:lnTo>
                  <a:pt x="48406" y="79616"/>
                </a:lnTo>
                <a:close/>
                <a:moveTo>
                  <a:pt x="186909" y="6"/>
                </a:moveTo>
                <a:cubicBezTo>
                  <a:pt x="200290" y="-123"/>
                  <a:pt x="211311" y="2003"/>
                  <a:pt x="219972" y="6385"/>
                </a:cubicBezTo>
                <a:cubicBezTo>
                  <a:pt x="228634" y="10767"/>
                  <a:pt x="235062" y="18183"/>
                  <a:pt x="239256" y="28632"/>
                </a:cubicBezTo>
                <a:cubicBezTo>
                  <a:pt x="243451" y="39082"/>
                  <a:pt x="245537" y="53343"/>
                  <a:pt x="245516" y="71415"/>
                </a:cubicBezTo>
                <a:cubicBezTo>
                  <a:pt x="245537" y="89488"/>
                  <a:pt x="243451" y="103749"/>
                  <a:pt x="239256" y="114198"/>
                </a:cubicBezTo>
                <a:cubicBezTo>
                  <a:pt x="235062" y="124648"/>
                  <a:pt x="228634" y="132064"/>
                  <a:pt x="219972" y="136446"/>
                </a:cubicBezTo>
                <a:cubicBezTo>
                  <a:pt x="211311" y="140828"/>
                  <a:pt x="200290" y="142954"/>
                  <a:pt x="186909" y="142824"/>
                </a:cubicBezTo>
                <a:cubicBezTo>
                  <a:pt x="173284" y="142776"/>
                  <a:pt x="162174" y="140605"/>
                  <a:pt x="153579" y="136312"/>
                </a:cubicBezTo>
                <a:cubicBezTo>
                  <a:pt x="144984" y="132019"/>
                  <a:pt x="138645" y="124692"/>
                  <a:pt x="134562" y="114332"/>
                </a:cubicBezTo>
                <a:cubicBezTo>
                  <a:pt x="130479" y="103971"/>
                  <a:pt x="128392" y="89666"/>
                  <a:pt x="128302" y="71415"/>
                </a:cubicBezTo>
                <a:cubicBezTo>
                  <a:pt x="128273" y="53343"/>
                  <a:pt x="130330" y="39082"/>
                  <a:pt x="134473" y="28632"/>
                </a:cubicBezTo>
                <a:cubicBezTo>
                  <a:pt x="138615" y="18183"/>
                  <a:pt x="145014" y="10767"/>
                  <a:pt x="153668" y="6385"/>
                </a:cubicBezTo>
                <a:cubicBezTo>
                  <a:pt x="162322" y="2003"/>
                  <a:pt x="173402" y="-123"/>
                  <a:pt x="186909" y="6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cap="sq">
            <a:noFill/>
          </a:ln>
          <a:effectLst/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9309100" y="687005"/>
            <a:ext cx="2202726" cy="211361"/>
          </a:xfrm>
          <a:custGeom>
            <a:avLst/>
            <a:gdLst>
              <a:gd name="connsiteX0" fmla="*/ 1696471 w 2572949"/>
              <a:gd name="connsiteY0" fmla="*/ 188495 h 246885"/>
              <a:gd name="connsiteX1" fmla="*/ 1725666 w 2572949"/>
              <a:gd name="connsiteY1" fmla="*/ 217690 h 246885"/>
              <a:gd name="connsiteX2" fmla="*/ 1696471 w 2572949"/>
              <a:gd name="connsiteY2" fmla="*/ 246885 h 246885"/>
              <a:gd name="connsiteX3" fmla="*/ 1667276 w 2572949"/>
              <a:gd name="connsiteY3" fmla="*/ 217690 h 246885"/>
              <a:gd name="connsiteX4" fmla="*/ 1696471 w 2572949"/>
              <a:gd name="connsiteY4" fmla="*/ 188495 h 246885"/>
              <a:gd name="connsiteX5" fmla="*/ 1243316 w 2572949"/>
              <a:gd name="connsiteY5" fmla="*/ 188495 h 246885"/>
              <a:gd name="connsiteX6" fmla="*/ 1272511 w 2572949"/>
              <a:gd name="connsiteY6" fmla="*/ 217690 h 246885"/>
              <a:gd name="connsiteX7" fmla="*/ 1243316 w 2572949"/>
              <a:gd name="connsiteY7" fmla="*/ 246885 h 246885"/>
              <a:gd name="connsiteX8" fmla="*/ 1214121 w 2572949"/>
              <a:gd name="connsiteY8" fmla="*/ 217690 h 246885"/>
              <a:gd name="connsiteX9" fmla="*/ 1243316 w 2572949"/>
              <a:gd name="connsiteY9" fmla="*/ 188495 h 246885"/>
              <a:gd name="connsiteX10" fmla="*/ 1098612 w 2572949"/>
              <a:gd name="connsiteY10" fmla="*/ 188495 h 246885"/>
              <a:gd name="connsiteX11" fmla="*/ 1127807 w 2572949"/>
              <a:gd name="connsiteY11" fmla="*/ 217690 h 246885"/>
              <a:gd name="connsiteX12" fmla="*/ 1098612 w 2572949"/>
              <a:gd name="connsiteY12" fmla="*/ 246885 h 246885"/>
              <a:gd name="connsiteX13" fmla="*/ 1069417 w 2572949"/>
              <a:gd name="connsiteY13" fmla="*/ 217690 h 246885"/>
              <a:gd name="connsiteX14" fmla="*/ 1098612 w 2572949"/>
              <a:gd name="connsiteY14" fmla="*/ 188495 h 246885"/>
              <a:gd name="connsiteX15" fmla="*/ 954542 w 2572949"/>
              <a:gd name="connsiteY15" fmla="*/ 188495 h 246885"/>
              <a:gd name="connsiteX16" fmla="*/ 983737 w 2572949"/>
              <a:gd name="connsiteY16" fmla="*/ 217690 h 246885"/>
              <a:gd name="connsiteX17" fmla="*/ 954542 w 2572949"/>
              <a:gd name="connsiteY17" fmla="*/ 246885 h 246885"/>
              <a:gd name="connsiteX18" fmla="*/ 925347 w 2572949"/>
              <a:gd name="connsiteY18" fmla="*/ 217690 h 246885"/>
              <a:gd name="connsiteX19" fmla="*/ 954542 w 2572949"/>
              <a:gd name="connsiteY19" fmla="*/ 188495 h 246885"/>
              <a:gd name="connsiteX20" fmla="*/ 665134 w 2572949"/>
              <a:gd name="connsiteY20" fmla="*/ 188495 h 246885"/>
              <a:gd name="connsiteX21" fmla="*/ 694329 w 2572949"/>
              <a:gd name="connsiteY21" fmla="*/ 217690 h 246885"/>
              <a:gd name="connsiteX22" fmla="*/ 665134 w 2572949"/>
              <a:gd name="connsiteY22" fmla="*/ 246885 h 246885"/>
              <a:gd name="connsiteX23" fmla="*/ 635939 w 2572949"/>
              <a:gd name="connsiteY23" fmla="*/ 217690 h 246885"/>
              <a:gd name="connsiteX24" fmla="*/ 665134 w 2572949"/>
              <a:gd name="connsiteY24" fmla="*/ 188495 h 246885"/>
              <a:gd name="connsiteX25" fmla="*/ 521063 w 2572949"/>
              <a:gd name="connsiteY25" fmla="*/ 188495 h 246885"/>
              <a:gd name="connsiteX26" fmla="*/ 550258 w 2572949"/>
              <a:gd name="connsiteY26" fmla="*/ 217690 h 246885"/>
              <a:gd name="connsiteX27" fmla="*/ 521063 w 2572949"/>
              <a:gd name="connsiteY27" fmla="*/ 246885 h 246885"/>
              <a:gd name="connsiteX28" fmla="*/ 491868 w 2572949"/>
              <a:gd name="connsiteY28" fmla="*/ 217690 h 246885"/>
              <a:gd name="connsiteX29" fmla="*/ 521063 w 2572949"/>
              <a:gd name="connsiteY29" fmla="*/ 188495 h 246885"/>
              <a:gd name="connsiteX30" fmla="*/ 2543754 w 2572949"/>
              <a:gd name="connsiteY30" fmla="*/ 0 h 246885"/>
              <a:gd name="connsiteX31" fmla="*/ 2572949 w 2572949"/>
              <a:gd name="connsiteY31" fmla="*/ 29195 h 246885"/>
              <a:gd name="connsiteX32" fmla="*/ 2543754 w 2572949"/>
              <a:gd name="connsiteY32" fmla="*/ 58390 h 246885"/>
              <a:gd name="connsiteX33" fmla="*/ 2514559 w 2572949"/>
              <a:gd name="connsiteY33" fmla="*/ 29195 h 246885"/>
              <a:gd name="connsiteX34" fmla="*/ 2543754 w 2572949"/>
              <a:gd name="connsiteY34" fmla="*/ 0 h 246885"/>
              <a:gd name="connsiteX35" fmla="*/ 2376200 w 2572949"/>
              <a:gd name="connsiteY35" fmla="*/ 0 h 246885"/>
              <a:gd name="connsiteX36" fmla="*/ 2405395 w 2572949"/>
              <a:gd name="connsiteY36" fmla="*/ 29195 h 246885"/>
              <a:gd name="connsiteX37" fmla="*/ 2376200 w 2572949"/>
              <a:gd name="connsiteY37" fmla="*/ 58390 h 246885"/>
              <a:gd name="connsiteX38" fmla="*/ 2347005 w 2572949"/>
              <a:gd name="connsiteY38" fmla="*/ 29195 h 246885"/>
              <a:gd name="connsiteX39" fmla="*/ 2376200 w 2572949"/>
              <a:gd name="connsiteY39" fmla="*/ 0 h 246885"/>
              <a:gd name="connsiteX40" fmla="*/ 2060771 w 2572949"/>
              <a:gd name="connsiteY40" fmla="*/ 0 h 246885"/>
              <a:gd name="connsiteX41" fmla="*/ 2089966 w 2572949"/>
              <a:gd name="connsiteY41" fmla="*/ 29195 h 246885"/>
              <a:gd name="connsiteX42" fmla="*/ 2060771 w 2572949"/>
              <a:gd name="connsiteY42" fmla="*/ 58390 h 246885"/>
              <a:gd name="connsiteX43" fmla="*/ 2031576 w 2572949"/>
              <a:gd name="connsiteY43" fmla="*/ 29195 h 246885"/>
              <a:gd name="connsiteX44" fmla="*/ 2060771 w 2572949"/>
              <a:gd name="connsiteY44" fmla="*/ 0 h 246885"/>
              <a:gd name="connsiteX45" fmla="*/ 1445776 w 2572949"/>
              <a:gd name="connsiteY45" fmla="*/ 0 h 246885"/>
              <a:gd name="connsiteX46" fmla="*/ 1474971 w 2572949"/>
              <a:gd name="connsiteY46" fmla="*/ 29195 h 246885"/>
              <a:gd name="connsiteX47" fmla="*/ 1445776 w 2572949"/>
              <a:gd name="connsiteY47" fmla="*/ 58390 h 246885"/>
              <a:gd name="connsiteX48" fmla="*/ 1416581 w 2572949"/>
              <a:gd name="connsiteY48" fmla="*/ 29195 h 246885"/>
              <a:gd name="connsiteX49" fmla="*/ 1445776 w 2572949"/>
              <a:gd name="connsiteY49" fmla="*/ 0 h 246885"/>
              <a:gd name="connsiteX50" fmla="*/ 1205237 w 2572949"/>
              <a:gd name="connsiteY50" fmla="*/ 0 h 246885"/>
              <a:gd name="connsiteX51" fmla="*/ 1234432 w 2572949"/>
              <a:gd name="connsiteY51" fmla="*/ 29195 h 246885"/>
              <a:gd name="connsiteX52" fmla="*/ 1205237 w 2572949"/>
              <a:gd name="connsiteY52" fmla="*/ 58390 h 246885"/>
              <a:gd name="connsiteX53" fmla="*/ 1176042 w 2572949"/>
              <a:gd name="connsiteY53" fmla="*/ 29195 h 246885"/>
              <a:gd name="connsiteX54" fmla="*/ 1205237 w 2572949"/>
              <a:gd name="connsiteY54" fmla="*/ 0 h 246885"/>
              <a:gd name="connsiteX55" fmla="*/ 896787 w 2572949"/>
              <a:gd name="connsiteY55" fmla="*/ 0 h 246885"/>
              <a:gd name="connsiteX56" fmla="*/ 925982 w 2572949"/>
              <a:gd name="connsiteY56" fmla="*/ 29195 h 246885"/>
              <a:gd name="connsiteX57" fmla="*/ 896787 w 2572949"/>
              <a:gd name="connsiteY57" fmla="*/ 58390 h 246885"/>
              <a:gd name="connsiteX58" fmla="*/ 867592 w 2572949"/>
              <a:gd name="connsiteY58" fmla="*/ 29195 h 246885"/>
              <a:gd name="connsiteX59" fmla="*/ 896787 w 2572949"/>
              <a:gd name="connsiteY59" fmla="*/ 0 h 246885"/>
              <a:gd name="connsiteX60" fmla="*/ 752084 w 2572949"/>
              <a:gd name="connsiteY60" fmla="*/ 0 h 246885"/>
              <a:gd name="connsiteX61" fmla="*/ 781279 w 2572949"/>
              <a:gd name="connsiteY61" fmla="*/ 29195 h 246885"/>
              <a:gd name="connsiteX62" fmla="*/ 752084 w 2572949"/>
              <a:gd name="connsiteY62" fmla="*/ 58390 h 246885"/>
              <a:gd name="connsiteX63" fmla="*/ 722889 w 2572949"/>
              <a:gd name="connsiteY63" fmla="*/ 29195 h 246885"/>
              <a:gd name="connsiteX64" fmla="*/ 752084 w 2572949"/>
              <a:gd name="connsiteY64" fmla="*/ 0 h 246885"/>
              <a:gd name="connsiteX65" fmla="*/ 607379 w 2572949"/>
              <a:gd name="connsiteY65" fmla="*/ 0 h 246885"/>
              <a:gd name="connsiteX66" fmla="*/ 636573 w 2572949"/>
              <a:gd name="connsiteY66" fmla="*/ 29195 h 246885"/>
              <a:gd name="connsiteX67" fmla="*/ 607379 w 2572949"/>
              <a:gd name="connsiteY67" fmla="*/ 58390 h 246885"/>
              <a:gd name="connsiteX68" fmla="*/ 578184 w 2572949"/>
              <a:gd name="connsiteY68" fmla="*/ 29195 h 246885"/>
              <a:gd name="connsiteX69" fmla="*/ 607379 w 2572949"/>
              <a:gd name="connsiteY69" fmla="*/ 0 h 246885"/>
              <a:gd name="connsiteX70" fmla="*/ 462674 w 2572949"/>
              <a:gd name="connsiteY70" fmla="*/ 0 h 246885"/>
              <a:gd name="connsiteX71" fmla="*/ 491869 w 2572949"/>
              <a:gd name="connsiteY71" fmla="*/ 29195 h 246885"/>
              <a:gd name="connsiteX72" fmla="*/ 462674 w 2572949"/>
              <a:gd name="connsiteY72" fmla="*/ 58390 h 246885"/>
              <a:gd name="connsiteX73" fmla="*/ 433479 w 2572949"/>
              <a:gd name="connsiteY73" fmla="*/ 29195 h 246885"/>
              <a:gd name="connsiteX74" fmla="*/ 462674 w 2572949"/>
              <a:gd name="connsiteY74" fmla="*/ 0 h 246885"/>
              <a:gd name="connsiteX75" fmla="*/ 173900 w 2572949"/>
              <a:gd name="connsiteY75" fmla="*/ 0 h 246885"/>
              <a:gd name="connsiteX76" fmla="*/ 203095 w 2572949"/>
              <a:gd name="connsiteY76" fmla="*/ 29195 h 246885"/>
              <a:gd name="connsiteX77" fmla="*/ 173900 w 2572949"/>
              <a:gd name="connsiteY77" fmla="*/ 58390 h 246885"/>
              <a:gd name="connsiteX78" fmla="*/ 144705 w 2572949"/>
              <a:gd name="connsiteY78" fmla="*/ 29195 h 246885"/>
              <a:gd name="connsiteX79" fmla="*/ 173900 w 2572949"/>
              <a:gd name="connsiteY79" fmla="*/ 0 h 246885"/>
              <a:gd name="connsiteX80" fmla="*/ 29195 w 2572949"/>
              <a:gd name="connsiteY80" fmla="*/ 0 h 246885"/>
              <a:gd name="connsiteX81" fmla="*/ 58390 w 2572949"/>
              <a:gd name="connsiteY81" fmla="*/ 29195 h 246885"/>
              <a:gd name="connsiteX82" fmla="*/ 29195 w 2572949"/>
              <a:gd name="connsiteY82" fmla="*/ 58390 h 246885"/>
              <a:gd name="connsiteX83" fmla="*/ 0 w 2572949"/>
              <a:gd name="connsiteY83" fmla="*/ 29195 h 246885"/>
              <a:gd name="connsiteX84" fmla="*/ 29195 w 2572949"/>
              <a:gd name="connsiteY84" fmla="*/ 0 h 246885"/>
            </a:gdLst>
            <a:ahLst/>
            <a:cxnLst/>
            <a:rect l="l" t="t" r="r" b="b"/>
            <a:pathLst>
              <a:path w="2572949" h="246885">
                <a:moveTo>
                  <a:pt x="1696471" y="188495"/>
                </a:moveTo>
                <a:cubicBezTo>
                  <a:pt x="1712972" y="188495"/>
                  <a:pt x="1725666" y="201189"/>
                  <a:pt x="1725666" y="217690"/>
                </a:cubicBezTo>
                <a:cubicBezTo>
                  <a:pt x="1725666" y="233556"/>
                  <a:pt x="1712337" y="246885"/>
                  <a:pt x="1696471" y="246885"/>
                </a:cubicBezTo>
                <a:cubicBezTo>
                  <a:pt x="1680605" y="246885"/>
                  <a:pt x="1667276" y="233556"/>
                  <a:pt x="1667276" y="217690"/>
                </a:cubicBezTo>
                <a:cubicBezTo>
                  <a:pt x="1667276" y="201823"/>
                  <a:pt x="1680605" y="188495"/>
                  <a:pt x="1696471" y="188495"/>
                </a:cubicBezTo>
                <a:close/>
                <a:moveTo>
                  <a:pt x="1243316" y="188495"/>
                </a:moveTo>
                <a:cubicBezTo>
                  <a:pt x="1259183" y="188495"/>
                  <a:pt x="1272511" y="201189"/>
                  <a:pt x="1272511" y="217690"/>
                </a:cubicBezTo>
                <a:cubicBezTo>
                  <a:pt x="1272511" y="233556"/>
                  <a:pt x="1259183" y="246885"/>
                  <a:pt x="1243316" y="246885"/>
                </a:cubicBezTo>
                <a:cubicBezTo>
                  <a:pt x="1227450" y="246885"/>
                  <a:pt x="1214121" y="233556"/>
                  <a:pt x="1214121" y="217690"/>
                </a:cubicBezTo>
                <a:cubicBezTo>
                  <a:pt x="1214121" y="201823"/>
                  <a:pt x="1227450" y="188495"/>
                  <a:pt x="1243316" y="188495"/>
                </a:cubicBezTo>
                <a:close/>
                <a:moveTo>
                  <a:pt x="1098612" y="188495"/>
                </a:moveTo>
                <a:cubicBezTo>
                  <a:pt x="1115113" y="188495"/>
                  <a:pt x="1127807" y="201189"/>
                  <a:pt x="1127807" y="217690"/>
                </a:cubicBezTo>
                <a:cubicBezTo>
                  <a:pt x="1127807" y="233556"/>
                  <a:pt x="1114478" y="246885"/>
                  <a:pt x="1098612" y="246885"/>
                </a:cubicBezTo>
                <a:cubicBezTo>
                  <a:pt x="1082745" y="246885"/>
                  <a:pt x="1069417" y="233556"/>
                  <a:pt x="1069417" y="217690"/>
                </a:cubicBezTo>
                <a:cubicBezTo>
                  <a:pt x="1069417" y="201823"/>
                  <a:pt x="1082745" y="188495"/>
                  <a:pt x="1098612" y="188495"/>
                </a:cubicBezTo>
                <a:close/>
                <a:moveTo>
                  <a:pt x="954542" y="188495"/>
                </a:moveTo>
                <a:cubicBezTo>
                  <a:pt x="970408" y="188495"/>
                  <a:pt x="983737" y="201189"/>
                  <a:pt x="983737" y="217690"/>
                </a:cubicBezTo>
                <a:cubicBezTo>
                  <a:pt x="983737" y="233556"/>
                  <a:pt x="970408" y="246885"/>
                  <a:pt x="954542" y="246885"/>
                </a:cubicBezTo>
                <a:cubicBezTo>
                  <a:pt x="938675" y="246885"/>
                  <a:pt x="925347" y="233556"/>
                  <a:pt x="925347" y="217690"/>
                </a:cubicBezTo>
                <a:cubicBezTo>
                  <a:pt x="925347" y="201823"/>
                  <a:pt x="938675" y="188495"/>
                  <a:pt x="954542" y="188495"/>
                </a:cubicBezTo>
                <a:close/>
                <a:moveTo>
                  <a:pt x="665134" y="188495"/>
                </a:moveTo>
                <a:cubicBezTo>
                  <a:pt x="681635" y="188495"/>
                  <a:pt x="694329" y="201189"/>
                  <a:pt x="694329" y="217690"/>
                </a:cubicBezTo>
                <a:cubicBezTo>
                  <a:pt x="694329" y="233556"/>
                  <a:pt x="681000" y="246885"/>
                  <a:pt x="665134" y="246885"/>
                </a:cubicBezTo>
                <a:cubicBezTo>
                  <a:pt x="649267" y="246885"/>
                  <a:pt x="635939" y="233556"/>
                  <a:pt x="635939" y="217690"/>
                </a:cubicBezTo>
                <a:cubicBezTo>
                  <a:pt x="635939" y="201823"/>
                  <a:pt x="649267" y="188495"/>
                  <a:pt x="665134" y="188495"/>
                </a:cubicBezTo>
                <a:close/>
                <a:moveTo>
                  <a:pt x="521063" y="188495"/>
                </a:moveTo>
                <a:cubicBezTo>
                  <a:pt x="536929" y="188495"/>
                  <a:pt x="550258" y="201189"/>
                  <a:pt x="550258" y="217690"/>
                </a:cubicBezTo>
                <a:cubicBezTo>
                  <a:pt x="550258" y="233556"/>
                  <a:pt x="536929" y="246885"/>
                  <a:pt x="521063" y="246885"/>
                </a:cubicBezTo>
                <a:cubicBezTo>
                  <a:pt x="505196" y="246885"/>
                  <a:pt x="491868" y="233556"/>
                  <a:pt x="491868" y="217690"/>
                </a:cubicBezTo>
                <a:cubicBezTo>
                  <a:pt x="491868" y="201823"/>
                  <a:pt x="505196" y="188495"/>
                  <a:pt x="521063" y="188495"/>
                </a:cubicBezTo>
                <a:close/>
                <a:moveTo>
                  <a:pt x="2543754" y="0"/>
                </a:moveTo>
                <a:cubicBezTo>
                  <a:pt x="2559620" y="0"/>
                  <a:pt x="2572949" y="12694"/>
                  <a:pt x="2572949" y="29195"/>
                </a:cubicBezTo>
                <a:cubicBezTo>
                  <a:pt x="2572949" y="45061"/>
                  <a:pt x="2559620" y="58390"/>
                  <a:pt x="2543754" y="58390"/>
                </a:cubicBezTo>
                <a:cubicBezTo>
                  <a:pt x="2527888" y="58390"/>
                  <a:pt x="2514559" y="45061"/>
                  <a:pt x="2514559" y="29195"/>
                </a:cubicBezTo>
                <a:cubicBezTo>
                  <a:pt x="2514559" y="13329"/>
                  <a:pt x="2527888" y="0"/>
                  <a:pt x="2543754" y="0"/>
                </a:cubicBezTo>
                <a:close/>
                <a:moveTo>
                  <a:pt x="2376200" y="0"/>
                </a:moveTo>
                <a:cubicBezTo>
                  <a:pt x="2392703" y="0"/>
                  <a:pt x="2405395" y="12694"/>
                  <a:pt x="2405395" y="29195"/>
                </a:cubicBezTo>
                <a:cubicBezTo>
                  <a:pt x="2405395" y="45061"/>
                  <a:pt x="2392067" y="58390"/>
                  <a:pt x="2376200" y="58390"/>
                </a:cubicBezTo>
                <a:cubicBezTo>
                  <a:pt x="2360334" y="58390"/>
                  <a:pt x="2347005" y="45061"/>
                  <a:pt x="2347005" y="29195"/>
                </a:cubicBezTo>
                <a:cubicBezTo>
                  <a:pt x="2347005" y="13329"/>
                  <a:pt x="2360334" y="0"/>
                  <a:pt x="2376200" y="0"/>
                </a:cubicBezTo>
                <a:close/>
                <a:moveTo>
                  <a:pt x="2060771" y="0"/>
                </a:moveTo>
                <a:cubicBezTo>
                  <a:pt x="2076637" y="0"/>
                  <a:pt x="2089966" y="12694"/>
                  <a:pt x="2089966" y="29195"/>
                </a:cubicBezTo>
                <a:cubicBezTo>
                  <a:pt x="2089966" y="45061"/>
                  <a:pt x="2076637" y="58390"/>
                  <a:pt x="2060771" y="58390"/>
                </a:cubicBezTo>
                <a:cubicBezTo>
                  <a:pt x="2044905" y="58390"/>
                  <a:pt x="2031576" y="45061"/>
                  <a:pt x="2031576" y="29195"/>
                </a:cubicBezTo>
                <a:cubicBezTo>
                  <a:pt x="2031576" y="13329"/>
                  <a:pt x="2044905" y="0"/>
                  <a:pt x="2060771" y="0"/>
                </a:cubicBezTo>
                <a:close/>
                <a:moveTo>
                  <a:pt x="1445776" y="0"/>
                </a:moveTo>
                <a:cubicBezTo>
                  <a:pt x="1461643" y="0"/>
                  <a:pt x="1474971" y="12694"/>
                  <a:pt x="1474971" y="29195"/>
                </a:cubicBezTo>
                <a:cubicBezTo>
                  <a:pt x="1474971" y="45061"/>
                  <a:pt x="1461643" y="58390"/>
                  <a:pt x="1445776" y="58390"/>
                </a:cubicBezTo>
                <a:cubicBezTo>
                  <a:pt x="1429910" y="58390"/>
                  <a:pt x="1416581" y="45061"/>
                  <a:pt x="1416581" y="29195"/>
                </a:cubicBezTo>
                <a:cubicBezTo>
                  <a:pt x="1416581" y="13329"/>
                  <a:pt x="1429910" y="0"/>
                  <a:pt x="1445776" y="0"/>
                </a:cubicBezTo>
                <a:close/>
                <a:moveTo>
                  <a:pt x="1205237" y="0"/>
                </a:moveTo>
                <a:cubicBezTo>
                  <a:pt x="1221104" y="0"/>
                  <a:pt x="1234432" y="12694"/>
                  <a:pt x="1234432" y="29195"/>
                </a:cubicBezTo>
                <a:cubicBezTo>
                  <a:pt x="1234432" y="45061"/>
                  <a:pt x="1221104" y="58390"/>
                  <a:pt x="1205237" y="58390"/>
                </a:cubicBezTo>
                <a:cubicBezTo>
                  <a:pt x="1189370" y="58390"/>
                  <a:pt x="1176042" y="45061"/>
                  <a:pt x="1176042" y="29195"/>
                </a:cubicBezTo>
                <a:cubicBezTo>
                  <a:pt x="1176042" y="13329"/>
                  <a:pt x="1189370" y="0"/>
                  <a:pt x="1205237" y="0"/>
                </a:cubicBezTo>
                <a:close/>
                <a:moveTo>
                  <a:pt x="896787" y="0"/>
                </a:moveTo>
                <a:cubicBezTo>
                  <a:pt x="912653" y="0"/>
                  <a:pt x="925982" y="12694"/>
                  <a:pt x="925982" y="29195"/>
                </a:cubicBezTo>
                <a:cubicBezTo>
                  <a:pt x="925982" y="45061"/>
                  <a:pt x="912653" y="58390"/>
                  <a:pt x="896787" y="58390"/>
                </a:cubicBezTo>
                <a:cubicBezTo>
                  <a:pt x="880920" y="58390"/>
                  <a:pt x="867592" y="45061"/>
                  <a:pt x="867592" y="29195"/>
                </a:cubicBezTo>
                <a:cubicBezTo>
                  <a:pt x="867592" y="13329"/>
                  <a:pt x="880920" y="0"/>
                  <a:pt x="896787" y="0"/>
                </a:cubicBezTo>
                <a:close/>
                <a:moveTo>
                  <a:pt x="752084" y="0"/>
                </a:moveTo>
                <a:cubicBezTo>
                  <a:pt x="767950" y="0"/>
                  <a:pt x="781279" y="12694"/>
                  <a:pt x="781279" y="29195"/>
                </a:cubicBezTo>
                <a:cubicBezTo>
                  <a:pt x="781279" y="45061"/>
                  <a:pt x="767950" y="58390"/>
                  <a:pt x="752084" y="58390"/>
                </a:cubicBezTo>
                <a:cubicBezTo>
                  <a:pt x="736217" y="58390"/>
                  <a:pt x="722889" y="45061"/>
                  <a:pt x="722889" y="29195"/>
                </a:cubicBezTo>
                <a:cubicBezTo>
                  <a:pt x="722889" y="13329"/>
                  <a:pt x="736217" y="0"/>
                  <a:pt x="752084" y="0"/>
                </a:cubicBezTo>
                <a:close/>
                <a:moveTo>
                  <a:pt x="607379" y="0"/>
                </a:moveTo>
                <a:cubicBezTo>
                  <a:pt x="623879" y="0"/>
                  <a:pt x="636573" y="12694"/>
                  <a:pt x="636573" y="29195"/>
                </a:cubicBezTo>
                <a:cubicBezTo>
                  <a:pt x="636573" y="45061"/>
                  <a:pt x="623245" y="58390"/>
                  <a:pt x="607379" y="58390"/>
                </a:cubicBezTo>
                <a:cubicBezTo>
                  <a:pt x="591512" y="58390"/>
                  <a:pt x="578184" y="45061"/>
                  <a:pt x="578184" y="29195"/>
                </a:cubicBezTo>
                <a:cubicBezTo>
                  <a:pt x="578184" y="13329"/>
                  <a:pt x="591512" y="0"/>
                  <a:pt x="607379" y="0"/>
                </a:cubicBezTo>
                <a:close/>
                <a:moveTo>
                  <a:pt x="462674" y="0"/>
                </a:moveTo>
                <a:cubicBezTo>
                  <a:pt x="479175" y="0"/>
                  <a:pt x="491869" y="12694"/>
                  <a:pt x="491869" y="29195"/>
                </a:cubicBezTo>
                <a:cubicBezTo>
                  <a:pt x="491869" y="45061"/>
                  <a:pt x="478540" y="58390"/>
                  <a:pt x="462674" y="58390"/>
                </a:cubicBezTo>
                <a:cubicBezTo>
                  <a:pt x="446807" y="58390"/>
                  <a:pt x="433479" y="45061"/>
                  <a:pt x="433479" y="29195"/>
                </a:cubicBezTo>
                <a:cubicBezTo>
                  <a:pt x="433479" y="13329"/>
                  <a:pt x="446807" y="0"/>
                  <a:pt x="462674" y="0"/>
                </a:cubicBezTo>
                <a:close/>
                <a:moveTo>
                  <a:pt x="173900" y="0"/>
                </a:moveTo>
                <a:cubicBezTo>
                  <a:pt x="189766" y="0"/>
                  <a:pt x="203095" y="12694"/>
                  <a:pt x="203095" y="29195"/>
                </a:cubicBezTo>
                <a:cubicBezTo>
                  <a:pt x="203095" y="45061"/>
                  <a:pt x="189766" y="58390"/>
                  <a:pt x="173900" y="58390"/>
                </a:cubicBezTo>
                <a:cubicBezTo>
                  <a:pt x="158033" y="58390"/>
                  <a:pt x="144705" y="45061"/>
                  <a:pt x="144705" y="29195"/>
                </a:cubicBezTo>
                <a:cubicBezTo>
                  <a:pt x="144705" y="13329"/>
                  <a:pt x="158033" y="0"/>
                  <a:pt x="173900" y="0"/>
                </a:cubicBezTo>
                <a:close/>
                <a:moveTo>
                  <a:pt x="29195" y="0"/>
                </a:moveTo>
                <a:cubicBezTo>
                  <a:pt x="45696" y="0"/>
                  <a:pt x="58390" y="12694"/>
                  <a:pt x="58390" y="29195"/>
                </a:cubicBezTo>
                <a:cubicBezTo>
                  <a:pt x="58390" y="45061"/>
                  <a:pt x="45061" y="58390"/>
                  <a:pt x="29195" y="58390"/>
                </a:cubicBezTo>
                <a:cubicBezTo>
                  <a:pt x="13328" y="58390"/>
                  <a:pt x="0" y="45061"/>
                  <a:pt x="0" y="29195"/>
                </a:cubicBezTo>
                <a:cubicBezTo>
                  <a:pt x="0" y="13329"/>
                  <a:pt x="13328" y="0"/>
                  <a:pt x="29195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4141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3565440" y="4750463"/>
            <a:ext cx="5061121" cy="564296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60000"/>
                  <a:lumOff val="40000"/>
                  <a:alpha val="50000"/>
                </a:schemeClr>
              </a:gs>
            </a:gsLst>
            <a:lin ang="16200000" scaled="0"/>
          </a:gradFill>
          <a:ln w="15875" cap="sq">
            <a:solidFill>
              <a:schemeClr val="bg1"/>
            </a:solidFill>
            <a:miter/>
          </a:ln>
          <a:effectLst>
            <a:outerShdw blurRad="190500" dist="127000" dir="2700000" algn="tr" rotWithShape="0">
              <a:schemeClr val="tx1">
                <a:alpha val="1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4312851" y="4820173"/>
            <a:ext cx="1767596" cy="424877"/>
          </a:xfrm>
          <a:prstGeom prst="roundRect">
            <a:avLst/>
          </a:prstGeom>
          <a:noFill/>
          <a:ln w="15875"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演讲人：</a:t>
            </a:r>
            <a:r>
              <a:rPr kumimoji="1" lang="zh-CN" altLang="en-US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富通人</a:t>
            </a:r>
            <a:endParaRPr kumimoji="1" lang="zh-CN" altLang="en-US" sz="1600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6665384" y="4820173"/>
            <a:ext cx="1727017" cy="424877"/>
          </a:xfrm>
          <a:prstGeom prst="roundRect">
            <a:avLst/>
          </a:prstGeom>
          <a:noFill/>
          <a:ln w="15875"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2025.5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3850400" y="4843970"/>
            <a:ext cx="377283" cy="377283"/>
          </a:xfrm>
          <a:prstGeom prst="round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3940476" y="4925841"/>
            <a:ext cx="197131" cy="213540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ahLst/>
            <a:cxnLst/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6190479" y="4840921"/>
            <a:ext cx="383380" cy="383380"/>
          </a:xfrm>
          <a:prstGeom prst="roundRect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6287751" y="4934432"/>
            <a:ext cx="188836" cy="196359"/>
          </a:xfrm>
          <a:custGeom>
            <a:avLst/>
            <a:gdLst>
              <a:gd name="connsiteX0" fmla="*/ 337768 w 1372282"/>
              <a:gd name="connsiteY0" fmla="*/ 1315328 h 1426949"/>
              <a:gd name="connsiteX1" fmla="*/ 530173 w 1372282"/>
              <a:gd name="connsiteY1" fmla="*/ 1315328 h 1426949"/>
              <a:gd name="connsiteX2" fmla="*/ 842109 w 1372282"/>
              <a:gd name="connsiteY2" fmla="*/ 1315328 h 1426949"/>
              <a:gd name="connsiteX3" fmla="*/ 1034514 w 1372282"/>
              <a:gd name="connsiteY3" fmla="*/ 1315328 h 1426949"/>
              <a:gd name="connsiteX4" fmla="*/ 1090325 w 1372282"/>
              <a:gd name="connsiteY4" fmla="*/ 1371139 h 1426949"/>
              <a:gd name="connsiteX5" fmla="*/ 1034514 w 1372282"/>
              <a:gd name="connsiteY5" fmla="*/ 1426949 h 1426949"/>
              <a:gd name="connsiteX6" fmla="*/ 842109 w 1372282"/>
              <a:gd name="connsiteY6" fmla="*/ 1426949 h 1426949"/>
              <a:gd name="connsiteX7" fmla="*/ 530173 w 1372282"/>
              <a:gd name="connsiteY7" fmla="*/ 1426949 h 1426949"/>
              <a:gd name="connsiteX8" fmla="*/ 337768 w 1372282"/>
              <a:gd name="connsiteY8" fmla="*/ 1426949 h 1426949"/>
              <a:gd name="connsiteX9" fmla="*/ 281957 w 1372282"/>
              <a:gd name="connsiteY9" fmla="*/ 1371139 h 1426949"/>
              <a:gd name="connsiteX10" fmla="*/ 337768 w 1372282"/>
              <a:gd name="connsiteY10" fmla="*/ 1315328 h 1426949"/>
              <a:gd name="connsiteX11" fmla="*/ 686154 w 1372282"/>
              <a:gd name="connsiteY11" fmla="*/ 111621 h 1426949"/>
              <a:gd name="connsiteX12" fmla="*/ 237624 w 1372282"/>
              <a:gd name="connsiteY12" fmla="*/ 560152 h 1426949"/>
              <a:gd name="connsiteX13" fmla="*/ 237624 w 1372282"/>
              <a:gd name="connsiteY13" fmla="*/ 985614 h 1426949"/>
              <a:gd name="connsiteX14" fmla="*/ 229252 w 1372282"/>
              <a:gd name="connsiteY14" fmla="*/ 1014822 h 1426949"/>
              <a:gd name="connsiteX15" fmla="*/ 155768 w 1372282"/>
              <a:gd name="connsiteY15" fmla="*/ 1134814 h 1426949"/>
              <a:gd name="connsiteX16" fmla="*/ 1214680 w 1372282"/>
              <a:gd name="connsiteY16" fmla="*/ 1134814 h 1426949"/>
              <a:gd name="connsiteX17" fmla="*/ 1143429 w 1372282"/>
              <a:gd name="connsiteY17" fmla="*/ 1023565 h 1426949"/>
              <a:gd name="connsiteX18" fmla="*/ 1134685 w 1372282"/>
              <a:gd name="connsiteY18" fmla="*/ 993428 h 1426949"/>
              <a:gd name="connsiteX19" fmla="*/ 1134685 w 1372282"/>
              <a:gd name="connsiteY19" fmla="*/ 560152 h 1426949"/>
              <a:gd name="connsiteX20" fmla="*/ 686154 w 1372282"/>
              <a:gd name="connsiteY20" fmla="*/ 111621 h 1426949"/>
              <a:gd name="connsiteX21" fmla="*/ 686154 w 1372282"/>
              <a:gd name="connsiteY21" fmla="*/ 0 h 1426949"/>
              <a:gd name="connsiteX22" fmla="*/ 903815 w 1372282"/>
              <a:gd name="connsiteY22" fmla="*/ 44276 h 1426949"/>
              <a:gd name="connsiteX23" fmla="*/ 1081851 w 1372282"/>
              <a:gd name="connsiteY23" fmla="*/ 164455 h 1426949"/>
              <a:gd name="connsiteX24" fmla="*/ 1202030 w 1372282"/>
              <a:gd name="connsiteY24" fmla="*/ 342491 h 1426949"/>
              <a:gd name="connsiteX25" fmla="*/ 1246306 w 1372282"/>
              <a:gd name="connsiteY25" fmla="*/ 560152 h 1426949"/>
              <a:gd name="connsiteX26" fmla="*/ 1246306 w 1372282"/>
              <a:gd name="connsiteY26" fmla="*/ 977243 h 1426949"/>
              <a:gd name="connsiteX27" fmla="*/ 1363508 w 1372282"/>
              <a:gd name="connsiteY27" fmla="*/ 1160487 h 1426949"/>
              <a:gd name="connsiteX28" fmla="*/ 1365369 w 1372282"/>
              <a:gd name="connsiteY28" fmla="*/ 1217414 h 1426949"/>
              <a:gd name="connsiteX29" fmla="*/ 1316628 w 1372282"/>
              <a:gd name="connsiteY29" fmla="*/ 1246436 h 1426949"/>
              <a:gd name="connsiteX30" fmla="*/ 55867 w 1372282"/>
              <a:gd name="connsiteY30" fmla="*/ 1246436 h 1426949"/>
              <a:gd name="connsiteX31" fmla="*/ 7126 w 1372282"/>
              <a:gd name="connsiteY31" fmla="*/ 1217786 h 1426949"/>
              <a:gd name="connsiteX32" fmla="*/ 8242 w 1372282"/>
              <a:gd name="connsiteY32" fmla="*/ 1161232 h 1426949"/>
              <a:gd name="connsiteX33" fmla="*/ 126002 w 1372282"/>
              <a:gd name="connsiteY33" fmla="*/ 969801 h 1426949"/>
              <a:gd name="connsiteX34" fmla="*/ 126002 w 1372282"/>
              <a:gd name="connsiteY34" fmla="*/ 560152 h 1426949"/>
              <a:gd name="connsiteX35" fmla="*/ 170279 w 1372282"/>
              <a:gd name="connsiteY35" fmla="*/ 342491 h 1426949"/>
              <a:gd name="connsiteX36" fmla="*/ 290458 w 1372282"/>
              <a:gd name="connsiteY36" fmla="*/ 164455 h 1426949"/>
              <a:gd name="connsiteX37" fmla="*/ 468493 w 1372282"/>
              <a:gd name="connsiteY37" fmla="*/ 44276 h 1426949"/>
              <a:gd name="connsiteX38" fmla="*/ 686154 w 1372282"/>
              <a:gd name="connsiteY38" fmla="*/ 0 h 1426949"/>
            </a:gdLst>
            <a:ahLst/>
            <a:cxnLst/>
            <a:rect l="l" t="t" r="r" b="b"/>
            <a:pathLst>
              <a:path w="1372282" h="1426949">
                <a:moveTo>
                  <a:pt x="337768" y="1315328"/>
                </a:moveTo>
                <a:lnTo>
                  <a:pt x="530173" y="1315328"/>
                </a:lnTo>
                <a:lnTo>
                  <a:pt x="842109" y="1315328"/>
                </a:lnTo>
                <a:lnTo>
                  <a:pt x="1034514" y="1315328"/>
                </a:lnTo>
                <a:cubicBezTo>
                  <a:pt x="1065396" y="1315328"/>
                  <a:pt x="1090325" y="1340257"/>
                  <a:pt x="1090325" y="1371139"/>
                </a:cubicBezTo>
                <a:cubicBezTo>
                  <a:pt x="1090325" y="1402021"/>
                  <a:pt x="1065210" y="1426949"/>
                  <a:pt x="1034514" y="1426949"/>
                </a:cubicBezTo>
                <a:lnTo>
                  <a:pt x="842109" y="1426949"/>
                </a:lnTo>
                <a:lnTo>
                  <a:pt x="530173" y="1426949"/>
                </a:lnTo>
                <a:lnTo>
                  <a:pt x="337768" y="1426949"/>
                </a:lnTo>
                <a:cubicBezTo>
                  <a:pt x="306886" y="1426949"/>
                  <a:pt x="281957" y="1402021"/>
                  <a:pt x="281957" y="1371139"/>
                </a:cubicBezTo>
                <a:cubicBezTo>
                  <a:pt x="281957" y="1340257"/>
                  <a:pt x="306886" y="1315328"/>
                  <a:pt x="337768" y="1315328"/>
                </a:cubicBezTo>
                <a:close/>
                <a:moveTo>
                  <a:pt x="686154" y="111621"/>
                </a:moveTo>
                <a:cubicBezTo>
                  <a:pt x="438914" y="111621"/>
                  <a:pt x="237624" y="312725"/>
                  <a:pt x="237624" y="560152"/>
                </a:cubicBezTo>
                <a:lnTo>
                  <a:pt x="237624" y="985614"/>
                </a:lnTo>
                <a:cubicBezTo>
                  <a:pt x="237624" y="996032"/>
                  <a:pt x="234833" y="1006078"/>
                  <a:pt x="229252" y="1014822"/>
                </a:cubicBezTo>
                <a:lnTo>
                  <a:pt x="155768" y="1134814"/>
                </a:lnTo>
                <a:lnTo>
                  <a:pt x="1214680" y="1134814"/>
                </a:lnTo>
                <a:lnTo>
                  <a:pt x="1143429" y="1023565"/>
                </a:lnTo>
                <a:cubicBezTo>
                  <a:pt x="1137662" y="1014636"/>
                  <a:pt x="1134685" y="1004218"/>
                  <a:pt x="1134685" y="993428"/>
                </a:cubicBezTo>
                <a:lnTo>
                  <a:pt x="1134685" y="560152"/>
                </a:lnTo>
                <a:cubicBezTo>
                  <a:pt x="1134685" y="312911"/>
                  <a:pt x="933581" y="111621"/>
                  <a:pt x="686154" y="111621"/>
                </a:cubicBezTo>
                <a:close/>
                <a:moveTo>
                  <a:pt x="686154" y="0"/>
                </a:moveTo>
                <a:cubicBezTo>
                  <a:pt x="761499" y="0"/>
                  <a:pt x="834610" y="14883"/>
                  <a:pt x="903815" y="44276"/>
                </a:cubicBezTo>
                <a:cubicBezTo>
                  <a:pt x="970416" y="72554"/>
                  <a:pt x="1030319" y="113109"/>
                  <a:pt x="1081851" y="164455"/>
                </a:cubicBezTo>
                <a:cubicBezTo>
                  <a:pt x="1133383" y="215987"/>
                  <a:pt x="1173753" y="275890"/>
                  <a:pt x="1202030" y="342491"/>
                </a:cubicBezTo>
                <a:cubicBezTo>
                  <a:pt x="1231423" y="411510"/>
                  <a:pt x="1246306" y="484808"/>
                  <a:pt x="1246306" y="560152"/>
                </a:cubicBezTo>
                <a:lnTo>
                  <a:pt x="1246306" y="977243"/>
                </a:lnTo>
                <a:lnTo>
                  <a:pt x="1363508" y="1160487"/>
                </a:lnTo>
                <a:cubicBezTo>
                  <a:pt x="1374484" y="1177603"/>
                  <a:pt x="1375229" y="1199555"/>
                  <a:pt x="1365369" y="1217414"/>
                </a:cubicBezTo>
                <a:cubicBezTo>
                  <a:pt x="1355695" y="1235273"/>
                  <a:pt x="1336905" y="1246436"/>
                  <a:pt x="1316628" y="1246436"/>
                </a:cubicBezTo>
                <a:lnTo>
                  <a:pt x="55867" y="1246436"/>
                </a:lnTo>
                <a:cubicBezTo>
                  <a:pt x="35589" y="1246436"/>
                  <a:pt x="16986" y="1235460"/>
                  <a:pt x="7126" y="1217786"/>
                </a:cubicBezTo>
                <a:cubicBezTo>
                  <a:pt x="-2734" y="1200113"/>
                  <a:pt x="-2362" y="1178533"/>
                  <a:pt x="8242" y="1161232"/>
                </a:cubicBezTo>
                <a:lnTo>
                  <a:pt x="126002" y="969801"/>
                </a:lnTo>
                <a:lnTo>
                  <a:pt x="126002" y="560152"/>
                </a:lnTo>
                <a:cubicBezTo>
                  <a:pt x="126002" y="484808"/>
                  <a:pt x="140885" y="411696"/>
                  <a:pt x="170279" y="342491"/>
                </a:cubicBezTo>
                <a:cubicBezTo>
                  <a:pt x="198556" y="275890"/>
                  <a:pt x="239112" y="215987"/>
                  <a:pt x="290458" y="164455"/>
                </a:cubicBezTo>
                <a:cubicBezTo>
                  <a:pt x="341803" y="112923"/>
                  <a:pt x="401893" y="72554"/>
                  <a:pt x="468493" y="44276"/>
                </a:cubicBezTo>
                <a:cubicBezTo>
                  <a:pt x="537512" y="14883"/>
                  <a:pt x="610810" y="0"/>
                  <a:pt x="686154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407065" y="3559881"/>
            <a:ext cx="546218" cy="1563323"/>
          </a:xfrm>
          <a:prstGeom prst="upArrow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10975502" y="1540378"/>
            <a:ext cx="395802" cy="1132821"/>
          </a:xfrm>
          <a:prstGeom prst="upArrow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11656064" y="4576989"/>
            <a:ext cx="277280" cy="793599"/>
          </a:xfrm>
          <a:prstGeom prst="upArrow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3985452" y="1765350"/>
            <a:ext cx="4221096" cy="1064980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r>
              <a:rPr kumimoji="1" lang="en-US" altLang="zh-CN" sz="8800">
                <a:ln w="19050">
                  <a:solidFill>
                    <a:srgbClr val="000000">
                      <a:alpha val="100000"/>
                    </a:srgbClr>
                  </a:solidFill>
                </a:ln>
                <a:gradFill>
                  <a:gsLst>
                    <a:gs pos="0">
                      <a:srgbClr val="99D232">
                        <a:alpha val="100000"/>
                      </a:srgbClr>
                    </a:gs>
                    <a:gs pos="75000">
                      <a:srgbClr val="99D232">
                        <a:alpha val="0"/>
                      </a:srgbClr>
                    </a:gs>
                  </a:gsLst>
                  <a:lin ang="5400000" scaled="0"/>
                </a:gradFill>
                <a:latin typeface="Source Han Sans CN Regular"/>
                <a:ea typeface="Source Han Sans CN Regular"/>
                <a:cs typeface="Source Han Sans CN Regular"/>
              </a:rPr>
              <a:t>2025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2561714" y="2491968"/>
            <a:ext cx="7068573" cy="21358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30000"/>
              </a:lnSpc>
            </a:pPr>
            <a:r>
              <a:rPr kumimoji="1" lang="en-US" altLang="zh-CN" sz="5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Regular"/>
                <a:ea typeface="Source Han Sans CN Regular"/>
                <a:cs typeface="Source Han Sans CN Regular"/>
              </a:rPr>
              <a:t>谢谢大家</a:t>
            </a:r>
            <a:endParaRPr kumimoji="1"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rcRect l="11330" t="6922" r="11330" b="15455"/>
          <a:stretch>
            <a:fillRect/>
          </a:stretch>
        </p:blipFill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6832879"/>
              <a:gd name="connsiteX1" fmla="*/ 12192000 w 12192000"/>
              <a:gd name="connsiteY1" fmla="*/ 0 h 6832879"/>
              <a:gd name="connsiteX2" fmla="*/ 12192000 w 12192000"/>
              <a:gd name="connsiteY2" fmla="*/ 6832879 h 6832879"/>
              <a:gd name="connsiteX3" fmla="*/ 0 w 12192000"/>
              <a:gd name="connsiteY3" fmla="*/ 6832879 h 6832879"/>
            </a:gdLst>
            <a:ahLst/>
            <a:cxnLst/>
            <a:rect l="l" t="t" r="r" b="b"/>
            <a:pathLst>
              <a:path w="12192000" h="6832879">
                <a:moveTo>
                  <a:pt x="0" y="0"/>
                </a:moveTo>
                <a:lnTo>
                  <a:pt x="12192000" y="0"/>
                </a:lnTo>
                <a:lnTo>
                  <a:pt x="12192000" y="6832879"/>
                </a:lnTo>
                <a:lnTo>
                  <a:pt x="0" y="683287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252753" y="221343"/>
            <a:ext cx="11686495" cy="6415314"/>
          </a:xfrm>
          <a:prstGeom prst="roundRect">
            <a:avLst>
              <a:gd name="adj" fmla="val 3741"/>
            </a:avLst>
          </a:prstGeom>
          <a:gradFill>
            <a:gsLst>
              <a:gs pos="0">
                <a:schemeClr val="bg1"/>
              </a:gs>
              <a:gs pos="100000">
                <a:schemeClr val="accent1">
                  <a:lumMod val="10000"/>
                  <a:lumOff val="90000"/>
                  <a:alpha val="90000"/>
                </a:schemeClr>
              </a:gs>
            </a:gsLst>
            <a:lin ang="5400000" scaled="0"/>
          </a:gradFill>
          <a:ln w="25400" cap="sq">
            <a:noFill/>
            <a:miter/>
          </a:ln>
          <a:effectLst>
            <a:outerShdw blurRad="127000" algn="ctr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11379200" y="6045200"/>
            <a:ext cx="812800" cy="812800"/>
          </a:xfrm>
          <a:prstGeom prst="rect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flipH="1">
            <a:off x="11579576" y="6245577"/>
            <a:ext cx="412049" cy="412047"/>
          </a:xfrm>
          <a:prstGeom prst="star5">
            <a:avLst/>
          </a:prstGeom>
          <a:solidFill>
            <a:schemeClr val="bg1"/>
          </a:solidFill>
          <a:ln w="254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5400000">
            <a:off x="2318753" y="266030"/>
            <a:ext cx="842210" cy="34223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5400000">
            <a:off x="2329266" y="1841500"/>
            <a:ext cx="842210" cy="344334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5400000">
            <a:off x="2347495" y="3403600"/>
            <a:ext cx="842210" cy="348983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4715711" y="1378366"/>
            <a:ext cx="6472989" cy="1197644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星巴克门店数量持续增长，业务快速扩张。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3666873" y="1628272"/>
            <a:ext cx="697831" cy="697831"/>
          </a:xfrm>
          <a:prstGeom prst="ellipse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3666873" y="3216445"/>
            <a:ext cx="697831" cy="697831"/>
          </a:xfrm>
          <a:prstGeom prst="ellipse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3666873" y="4804615"/>
            <a:ext cx="697831" cy="697831"/>
          </a:xfrm>
          <a:prstGeom prst="ellipse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4715711" y="2966538"/>
            <a:ext cx="6472989" cy="1197644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运营复杂度日益提升，传统客服系统瓶颈显现。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4715711" y="4554710"/>
            <a:ext cx="6472989" cy="1197644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现有客服系统仅限于标准信息查询，无法满足复杂需求。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3850190" y="1811590"/>
            <a:ext cx="331196" cy="331196"/>
          </a:xfrm>
          <a:custGeom>
            <a:avLst/>
            <a:gdLst>
              <a:gd name="connsiteX0" fmla="*/ 457070 w 720001"/>
              <a:gd name="connsiteY0" fmla="*/ 57166 h 720001"/>
              <a:gd name="connsiteX1" fmla="*/ 457070 w 720001"/>
              <a:gd name="connsiteY1" fmla="*/ 263017 h 720001"/>
              <a:gd name="connsiteX2" fmla="*/ 662921 w 720001"/>
              <a:gd name="connsiteY2" fmla="*/ 263017 h 720001"/>
              <a:gd name="connsiteX3" fmla="*/ 647393 w 720001"/>
              <a:gd name="connsiteY3" fmla="*/ 212704 h 720001"/>
              <a:gd name="connsiteX4" fmla="*/ 591008 w 720001"/>
              <a:gd name="connsiteY4" fmla="*/ 129079 h 720001"/>
              <a:gd name="connsiteX5" fmla="*/ 507383 w 720001"/>
              <a:gd name="connsiteY5" fmla="*/ 72694 h 720001"/>
              <a:gd name="connsiteX6" fmla="*/ 457070 w 720001"/>
              <a:gd name="connsiteY6" fmla="*/ 57166 h 720001"/>
              <a:gd name="connsiteX7" fmla="*/ 307952 w 720001"/>
              <a:gd name="connsiteY7" fmla="*/ 56386 h 720001"/>
              <a:gd name="connsiteX8" fmla="*/ 240115 w 720001"/>
              <a:gd name="connsiteY8" fmla="*/ 76251 h 720001"/>
              <a:gd name="connsiteX9" fmla="*/ 142092 w 720001"/>
              <a:gd name="connsiteY9" fmla="*/ 142179 h 720001"/>
              <a:gd name="connsiteX10" fmla="*/ 76077 w 720001"/>
              <a:gd name="connsiteY10" fmla="*/ 240116 h 720001"/>
              <a:gd name="connsiteX11" fmla="*/ 51874 w 720001"/>
              <a:gd name="connsiteY11" fmla="*/ 360000 h 720001"/>
              <a:gd name="connsiteX12" fmla="*/ 76077 w 720001"/>
              <a:gd name="connsiteY12" fmla="*/ 479885 h 720001"/>
              <a:gd name="connsiteX13" fmla="*/ 142092 w 720001"/>
              <a:gd name="connsiteY13" fmla="*/ 577822 h 720001"/>
              <a:gd name="connsiteX14" fmla="*/ 240029 w 720001"/>
              <a:gd name="connsiteY14" fmla="*/ 643837 h 720001"/>
              <a:gd name="connsiteX15" fmla="*/ 359913 w 720001"/>
              <a:gd name="connsiteY15" fmla="*/ 668039 h 720001"/>
              <a:gd name="connsiteX16" fmla="*/ 479798 w 720001"/>
              <a:gd name="connsiteY16" fmla="*/ 643837 h 720001"/>
              <a:gd name="connsiteX17" fmla="*/ 577735 w 720001"/>
              <a:gd name="connsiteY17" fmla="*/ 577822 h 720001"/>
              <a:gd name="connsiteX18" fmla="*/ 643750 w 720001"/>
              <a:gd name="connsiteY18" fmla="*/ 479885 h 720001"/>
              <a:gd name="connsiteX19" fmla="*/ 663615 w 720001"/>
              <a:gd name="connsiteY19" fmla="*/ 412049 h 720001"/>
              <a:gd name="connsiteX20" fmla="*/ 360000 w 720001"/>
              <a:gd name="connsiteY20" fmla="*/ 412049 h 720001"/>
              <a:gd name="connsiteX21" fmla="*/ 307952 w 720001"/>
              <a:gd name="connsiteY21" fmla="*/ 360000 h 720001"/>
              <a:gd name="connsiteX22" fmla="*/ 405022 w 720001"/>
              <a:gd name="connsiteY22" fmla="*/ 0 h 720001"/>
              <a:gd name="connsiteX23" fmla="*/ 720001 w 720001"/>
              <a:gd name="connsiteY23" fmla="*/ 314979 h 720001"/>
              <a:gd name="connsiteX24" fmla="*/ 405022 w 720001"/>
              <a:gd name="connsiteY24" fmla="*/ 314979 h 720001"/>
              <a:gd name="connsiteX25" fmla="*/ 360000 w 720001"/>
              <a:gd name="connsiteY25" fmla="*/ 0 h 720001"/>
              <a:gd name="connsiteX26" fmla="*/ 360000 w 720001"/>
              <a:gd name="connsiteY26" fmla="*/ 360000 h 720001"/>
              <a:gd name="connsiteX27" fmla="*/ 720001 w 720001"/>
              <a:gd name="connsiteY27" fmla="*/ 360000 h 720001"/>
              <a:gd name="connsiteX28" fmla="*/ 360000 w 720001"/>
              <a:gd name="connsiteY28" fmla="*/ 720001 h 720001"/>
              <a:gd name="connsiteX29" fmla="*/ 0 w 720001"/>
              <a:gd name="connsiteY29" fmla="*/ 360000 h 720001"/>
              <a:gd name="connsiteX30" fmla="*/ 360000 w 720001"/>
              <a:gd name="connsiteY30" fmla="*/ 0 h 720001"/>
            </a:gdLst>
            <a:ahLst/>
            <a:cxnLst/>
            <a:rect l="l" t="t" r="r" b="b"/>
            <a:pathLst>
              <a:path w="720001" h="720001">
                <a:moveTo>
                  <a:pt x="457070" y="57166"/>
                </a:moveTo>
                <a:lnTo>
                  <a:pt x="457070" y="263017"/>
                </a:lnTo>
                <a:lnTo>
                  <a:pt x="662921" y="263017"/>
                </a:lnTo>
                <a:cubicBezTo>
                  <a:pt x="659451" y="245755"/>
                  <a:pt x="654246" y="229012"/>
                  <a:pt x="647393" y="212704"/>
                </a:cubicBezTo>
                <a:cubicBezTo>
                  <a:pt x="634121" y="181388"/>
                  <a:pt x="615210" y="153282"/>
                  <a:pt x="591008" y="129079"/>
                </a:cubicBezTo>
                <a:cubicBezTo>
                  <a:pt x="566806" y="104877"/>
                  <a:pt x="538699" y="85966"/>
                  <a:pt x="507383" y="72694"/>
                </a:cubicBezTo>
                <a:cubicBezTo>
                  <a:pt x="491075" y="65755"/>
                  <a:pt x="474246" y="60636"/>
                  <a:pt x="457070" y="57166"/>
                </a:cubicBezTo>
                <a:close/>
                <a:moveTo>
                  <a:pt x="307952" y="56386"/>
                </a:moveTo>
                <a:cubicBezTo>
                  <a:pt x="284703" y="60376"/>
                  <a:pt x="262062" y="66969"/>
                  <a:pt x="240115" y="76251"/>
                </a:cubicBezTo>
                <a:cubicBezTo>
                  <a:pt x="203508" y="91778"/>
                  <a:pt x="170544" y="113986"/>
                  <a:pt x="142092" y="142179"/>
                </a:cubicBezTo>
                <a:cubicBezTo>
                  <a:pt x="113812" y="170545"/>
                  <a:pt x="91605" y="203422"/>
                  <a:pt x="76077" y="240116"/>
                </a:cubicBezTo>
                <a:cubicBezTo>
                  <a:pt x="60029" y="278111"/>
                  <a:pt x="51874" y="318362"/>
                  <a:pt x="51874" y="360000"/>
                </a:cubicBezTo>
                <a:cubicBezTo>
                  <a:pt x="51874" y="401639"/>
                  <a:pt x="60029" y="441976"/>
                  <a:pt x="76077" y="479885"/>
                </a:cubicBezTo>
                <a:cubicBezTo>
                  <a:pt x="91605" y="516579"/>
                  <a:pt x="113812" y="549543"/>
                  <a:pt x="142092" y="577822"/>
                </a:cubicBezTo>
                <a:cubicBezTo>
                  <a:pt x="170458" y="606102"/>
                  <a:pt x="203335" y="628309"/>
                  <a:pt x="240029" y="643837"/>
                </a:cubicBezTo>
                <a:cubicBezTo>
                  <a:pt x="278024" y="659885"/>
                  <a:pt x="318275" y="668039"/>
                  <a:pt x="359913" y="668039"/>
                </a:cubicBezTo>
                <a:cubicBezTo>
                  <a:pt x="401552" y="668039"/>
                  <a:pt x="441890" y="659885"/>
                  <a:pt x="479798" y="643837"/>
                </a:cubicBezTo>
                <a:cubicBezTo>
                  <a:pt x="516492" y="628309"/>
                  <a:pt x="549456" y="606102"/>
                  <a:pt x="577735" y="577822"/>
                </a:cubicBezTo>
                <a:cubicBezTo>
                  <a:pt x="606015" y="549456"/>
                  <a:pt x="628222" y="516579"/>
                  <a:pt x="643750" y="479885"/>
                </a:cubicBezTo>
                <a:cubicBezTo>
                  <a:pt x="653032" y="457938"/>
                  <a:pt x="659625" y="435297"/>
                  <a:pt x="663615" y="412049"/>
                </a:cubicBezTo>
                <a:lnTo>
                  <a:pt x="360000" y="412049"/>
                </a:lnTo>
                <a:cubicBezTo>
                  <a:pt x="331287" y="412049"/>
                  <a:pt x="307952" y="388714"/>
                  <a:pt x="307952" y="360000"/>
                </a:cubicBezTo>
                <a:close/>
                <a:moveTo>
                  <a:pt x="405022" y="0"/>
                </a:moveTo>
                <a:cubicBezTo>
                  <a:pt x="578950" y="0"/>
                  <a:pt x="720001" y="141051"/>
                  <a:pt x="720001" y="314979"/>
                </a:cubicBezTo>
                <a:lnTo>
                  <a:pt x="405022" y="314979"/>
                </a:lnTo>
                <a:close/>
                <a:moveTo>
                  <a:pt x="360000" y="0"/>
                </a:moveTo>
                <a:lnTo>
                  <a:pt x="360000" y="360000"/>
                </a:lnTo>
                <a:lnTo>
                  <a:pt x="720001" y="360000"/>
                </a:lnTo>
                <a:cubicBezTo>
                  <a:pt x="720001" y="558825"/>
                  <a:pt x="558824" y="720001"/>
                  <a:pt x="360000" y="720001"/>
                </a:cubicBezTo>
                <a:cubicBezTo>
                  <a:pt x="161176" y="720001"/>
                  <a:pt x="0" y="558825"/>
                  <a:pt x="0" y="360000"/>
                </a:cubicBezTo>
                <a:cubicBezTo>
                  <a:pt x="0" y="161176"/>
                  <a:pt x="161176" y="0"/>
                  <a:pt x="360000" y="0"/>
                </a:cubicBezTo>
                <a:close/>
              </a:path>
            </a:pathLst>
          </a:custGeom>
          <a:solidFill>
            <a:schemeClr val="accent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3850190" y="5000341"/>
            <a:ext cx="331196" cy="306379"/>
          </a:xfrm>
          <a:custGeom>
            <a:avLst/>
            <a:gdLst>
              <a:gd name="connsiteX0" fmla="*/ 56258 w 778320"/>
              <a:gd name="connsiteY0" fmla="*/ 333700 h 720001"/>
              <a:gd name="connsiteX1" fmla="*/ 56258 w 778320"/>
              <a:gd name="connsiteY1" fmla="*/ 627457 h 720001"/>
              <a:gd name="connsiteX2" fmla="*/ 66946 w 778320"/>
              <a:gd name="connsiteY2" fmla="*/ 653054 h 720001"/>
              <a:gd name="connsiteX3" fmla="*/ 92544 w 778320"/>
              <a:gd name="connsiteY3" fmla="*/ 663743 h 720001"/>
              <a:gd name="connsiteX4" fmla="*/ 685683 w 778320"/>
              <a:gd name="connsiteY4" fmla="*/ 663743 h 720001"/>
              <a:gd name="connsiteX5" fmla="*/ 711281 w 778320"/>
              <a:gd name="connsiteY5" fmla="*/ 653054 h 720001"/>
              <a:gd name="connsiteX6" fmla="*/ 721969 w 778320"/>
              <a:gd name="connsiteY6" fmla="*/ 627457 h 720001"/>
              <a:gd name="connsiteX7" fmla="*/ 721969 w 778320"/>
              <a:gd name="connsiteY7" fmla="*/ 333700 h 720001"/>
              <a:gd name="connsiteX8" fmla="*/ 92544 w 778320"/>
              <a:gd name="connsiteY8" fmla="*/ 142049 h 720001"/>
              <a:gd name="connsiteX9" fmla="*/ 56258 w 778320"/>
              <a:gd name="connsiteY9" fmla="*/ 178336 h 720001"/>
              <a:gd name="connsiteX10" fmla="*/ 56258 w 778320"/>
              <a:gd name="connsiteY10" fmla="*/ 277443 h 720001"/>
              <a:gd name="connsiteX11" fmla="*/ 721969 w 778320"/>
              <a:gd name="connsiteY11" fmla="*/ 277443 h 720001"/>
              <a:gd name="connsiteX12" fmla="*/ 721969 w 778320"/>
              <a:gd name="connsiteY12" fmla="*/ 178336 h 720001"/>
              <a:gd name="connsiteX13" fmla="*/ 685683 w 778320"/>
              <a:gd name="connsiteY13" fmla="*/ 142049 h 720001"/>
              <a:gd name="connsiteX14" fmla="*/ 561355 w 778320"/>
              <a:gd name="connsiteY14" fmla="*/ 142049 h 720001"/>
              <a:gd name="connsiteX15" fmla="*/ 561355 w 778320"/>
              <a:gd name="connsiteY15" fmla="*/ 201026 h 720001"/>
              <a:gd name="connsiteX16" fmla="*/ 533226 w 778320"/>
              <a:gd name="connsiteY16" fmla="*/ 229249 h 720001"/>
              <a:gd name="connsiteX17" fmla="*/ 505097 w 778320"/>
              <a:gd name="connsiteY17" fmla="*/ 201120 h 720001"/>
              <a:gd name="connsiteX18" fmla="*/ 505097 w 778320"/>
              <a:gd name="connsiteY18" fmla="*/ 142049 h 720001"/>
              <a:gd name="connsiteX19" fmla="*/ 273129 w 778320"/>
              <a:gd name="connsiteY19" fmla="*/ 142049 h 720001"/>
              <a:gd name="connsiteX20" fmla="*/ 273129 w 778320"/>
              <a:gd name="connsiteY20" fmla="*/ 201026 h 720001"/>
              <a:gd name="connsiteX21" fmla="*/ 245001 w 778320"/>
              <a:gd name="connsiteY21" fmla="*/ 229249 h 720001"/>
              <a:gd name="connsiteX22" fmla="*/ 216872 w 778320"/>
              <a:gd name="connsiteY22" fmla="*/ 201120 h 720001"/>
              <a:gd name="connsiteX23" fmla="*/ 216872 w 778320"/>
              <a:gd name="connsiteY23" fmla="*/ 142049 h 720001"/>
              <a:gd name="connsiteX24" fmla="*/ 245001 w 778320"/>
              <a:gd name="connsiteY24" fmla="*/ 0 h 720001"/>
              <a:gd name="connsiteX25" fmla="*/ 273129 w 778320"/>
              <a:gd name="connsiteY25" fmla="*/ 28129 h 720001"/>
              <a:gd name="connsiteX26" fmla="*/ 273129 w 778320"/>
              <a:gd name="connsiteY26" fmla="*/ 85792 h 720001"/>
              <a:gd name="connsiteX27" fmla="*/ 505097 w 778320"/>
              <a:gd name="connsiteY27" fmla="*/ 85792 h 720001"/>
              <a:gd name="connsiteX28" fmla="*/ 505097 w 778320"/>
              <a:gd name="connsiteY28" fmla="*/ 28129 h 720001"/>
              <a:gd name="connsiteX29" fmla="*/ 533226 w 778320"/>
              <a:gd name="connsiteY29" fmla="*/ 0 h 720001"/>
              <a:gd name="connsiteX30" fmla="*/ 561355 w 778320"/>
              <a:gd name="connsiteY30" fmla="*/ 28129 h 720001"/>
              <a:gd name="connsiteX31" fmla="*/ 561355 w 778320"/>
              <a:gd name="connsiteY31" fmla="*/ 85792 h 720001"/>
              <a:gd name="connsiteX32" fmla="*/ 685683 w 778320"/>
              <a:gd name="connsiteY32" fmla="*/ 85792 h 720001"/>
              <a:gd name="connsiteX33" fmla="*/ 778320 w 778320"/>
              <a:gd name="connsiteY33" fmla="*/ 178336 h 720001"/>
              <a:gd name="connsiteX34" fmla="*/ 778320 w 778320"/>
              <a:gd name="connsiteY34" fmla="*/ 627457 h 720001"/>
              <a:gd name="connsiteX35" fmla="*/ 685777 w 778320"/>
              <a:gd name="connsiteY35" fmla="*/ 720001 h 720001"/>
              <a:gd name="connsiteX36" fmla="*/ 92544 w 778320"/>
              <a:gd name="connsiteY36" fmla="*/ 720001 h 720001"/>
              <a:gd name="connsiteX37" fmla="*/ 0 w 778320"/>
              <a:gd name="connsiteY37" fmla="*/ 627457 h 720001"/>
              <a:gd name="connsiteX38" fmla="*/ 0 w 778320"/>
              <a:gd name="connsiteY38" fmla="*/ 333700 h 720001"/>
              <a:gd name="connsiteX39" fmla="*/ 0 w 778320"/>
              <a:gd name="connsiteY39" fmla="*/ 277443 h 720001"/>
              <a:gd name="connsiteX40" fmla="*/ 0 w 778320"/>
              <a:gd name="connsiteY40" fmla="*/ 178336 h 720001"/>
              <a:gd name="connsiteX41" fmla="*/ 92544 w 778320"/>
              <a:gd name="connsiteY41" fmla="*/ 85792 h 720001"/>
              <a:gd name="connsiteX42" fmla="*/ 216872 w 778320"/>
              <a:gd name="connsiteY42" fmla="*/ 85792 h 720001"/>
              <a:gd name="connsiteX43" fmla="*/ 216872 w 778320"/>
              <a:gd name="connsiteY43" fmla="*/ 28129 h 720001"/>
              <a:gd name="connsiteX44" fmla="*/ 245001 w 778320"/>
              <a:gd name="connsiteY44" fmla="*/ 0 h 720001"/>
            </a:gdLst>
            <a:ahLst/>
            <a:cxnLst/>
            <a:rect l="l" t="t" r="r" b="b"/>
            <a:pathLst>
              <a:path w="778320" h="720001">
                <a:moveTo>
                  <a:pt x="56258" y="333700"/>
                </a:moveTo>
                <a:lnTo>
                  <a:pt x="56258" y="627457"/>
                </a:lnTo>
                <a:cubicBezTo>
                  <a:pt x="56258" y="637115"/>
                  <a:pt x="60008" y="646116"/>
                  <a:pt x="66946" y="653054"/>
                </a:cubicBezTo>
                <a:cubicBezTo>
                  <a:pt x="73885" y="659899"/>
                  <a:pt x="82980" y="663743"/>
                  <a:pt x="92544" y="663743"/>
                </a:cubicBezTo>
                <a:lnTo>
                  <a:pt x="685683" y="663743"/>
                </a:lnTo>
                <a:cubicBezTo>
                  <a:pt x="695341" y="663743"/>
                  <a:pt x="704342" y="659993"/>
                  <a:pt x="711281" y="653054"/>
                </a:cubicBezTo>
                <a:cubicBezTo>
                  <a:pt x="718125" y="646116"/>
                  <a:pt x="721969" y="637021"/>
                  <a:pt x="721969" y="627457"/>
                </a:cubicBezTo>
                <a:lnTo>
                  <a:pt x="721969" y="333700"/>
                </a:lnTo>
                <a:close/>
                <a:moveTo>
                  <a:pt x="92544" y="142049"/>
                </a:moveTo>
                <a:cubicBezTo>
                  <a:pt x="72478" y="142049"/>
                  <a:pt x="56258" y="158364"/>
                  <a:pt x="56258" y="178336"/>
                </a:cubicBezTo>
                <a:lnTo>
                  <a:pt x="56258" y="277443"/>
                </a:lnTo>
                <a:lnTo>
                  <a:pt x="721969" y="277443"/>
                </a:lnTo>
                <a:lnTo>
                  <a:pt x="721969" y="178336"/>
                </a:lnTo>
                <a:cubicBezTo>
                  <a:pt x="721969" y="158270"/>
                  <a:pt x="705655" y="142049"/>
                  <a:pt x="685683" y="142049"/>
                </a:cubicBezTo>
                <a:lnTo>
                  <a:pt x="561355" y="142049"/>
                </a:lnTo>
                <a:lnTo>
                  <a:pt x="561355" y="201026"/>
                </a:lnTo>
                <a:cubicBezTo>
                  <a:pt x="561355" y="216591"/>
                  <a:pt x="548790" y="229249"/>
                  <a:pt x="533226" y="229249"/>
                </a:cubicBezTo>
                <a:cubicBezTo>
                  <a:pt x="517661" y="229249"/>
                  <a:pt x="505097" y="216685"/>
                  <a:pt x="505097" y="201120"/>
                </a:cubicBezTo>
                <a:lnTo>
                  <a:pt x="505097" y="142049"/>
                </a:lnTo>
                <a:lnTo>
                  <a:pt x="273129" y="142049"/>
                </a:lnTo>
                <a:lnTo>
                  <a:pt x="273129" y="201026"/>
                </a:lnTo>
                <a:cubicBezTo>
                  <a:pt x="273129" y="216591"/>
                  <a:pt x="260565" y="229249"/>
                  <a:pt x="245001" y="229249"/>
                </a:cubicBezTo>
                <a:cubicBezTo>
                  <a:pt x="229436" y="229249"/>
                  <a:pt x="216872" y="216685"/>
                  <a:pt x="216872" y="201120"/>
                </a:cubicBezTo>
                <a:lnTo>
                  <a:pt x="216872" y="142049"/>
                </a:lnTo>
                <a:close/>
                <a:moveTo>
                  <a:pt x="245001" y="0"/>
                </a:moveTo>
                <a:cubicBezTo>
                  <a:pt x="260565" y="0"/>
                  <a:pt x="273129" y="12564"/>
                  <a:pt x="273129" y="28129"/>
                </a:cubicBezTo>
                <a:lnTo>
                  <a:pt x="273129" y="85792"/>
                </a:lnTo>
                <a:lnTo>
                  <a:pt x="505097" y="85792"/>
                </a:lnTo>
                <a:lnTo>
                  <a:pt x="505097" y="28129"/>
                </a:lnTo>
                <a:cubicBezTo>
                  <a:pt x="505097" y="12564"/>
                  <a:pt x="517661" y="0"/>
                  <a:pt x="533226" y="0"/>
                </a:cubicBezTo>
                <a:cubicBezTo>
                  <a:pt x="548790" y="0"/>
                  <a:pt x="561355" y="12564"/>
                  <a:pt x="561355" y="28129"/>
                </a:cubicBezTo>
                <a:lnTo>
                  <a:pt x="561355" y="85792"/>
                </a:lnTo>
                <a:lnTo>
                  <a:pt x="685683" y="85792"/>
                </a:lnTo>
                <a:cubicBezTo>
                  <a:pt x="736784" y="85792"/>
                  <a:pt x="778227" y="127235"/>
                  <a:pt x="778320" y="178336"/>
                </a:cubicBezTo>
                <a:lnTo>
                  <a:pt x="778320" y="627457"/>
                </a:lnTo>
                <a:cubicBezTo>
                  <a:pt x="778320" y="678370"/>
                  <a:pt x="736690" y="720001"/>
                  <a:pt x="685777" y="720001"/>
                </a:cubicBezTo>
                <a:lnTo>
                  <a:pt x="92544" y="720001"/>
                </a:lnTo>
                <a:cubicBezTo>
                  <a:pt x="41631" y="720001"/>
                  <a:pt x="0" y="678370"/>
                  <a:pt x="0" y="627457"/>
                </a:cubicBezTo>
                <a:lnTo>
                  <a:pt x="0" y="333700"/>
                </a:lnTo>
                <a:lnTo>
                  <a:pt x="0" y="277443"/>
                </a:lnTo>
                <a:lnTo>
                  <a:pt x="0" y="178336"/>
                </a:lnTo>
                <a:cubicBezTo>
                  <a:pt x="0" y="127235"/>
                  <a:pt x="41443" y="85792"/>
                  <a:pt x="92544" y="85792"/>
                </a:cubicBezTo>
                <a:lnTo>
                  <a:pt x="216872" y="85792"/>
                </a:lnTo>
                <a:lnTo>
                  <a:pt x="216872" y="28129"/>
                </a:lnTo>
                <a:cubicBezTo>
                  <a:pt x="216872" y="12564"/>
                  <a:pt x="229436" y="0"/>
                  <a:pt x="245001" y="0"/>
                </a:cubicBezTo>
                <a:close/>
              </a:path>
            </a:pathLst>
          </a:custGeom>
          <a:solidFill>
            <a:schemeClr val="accent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3850190" y="3405105"/>
            <a:ext cx="331196" cy="320511"/>
          </a:xfrm>
          <a:custGeom>
            <a:avLst/>
            <a:gdLst>
              <a:gd name="connsiteX0" fmla="*/ 695958 w 1660735"/>
              <a:gd name="connsiteY0" fmla="*/ 752512 h 1607157"/>
              <a:gd name="connsiteX1" fmla="*/ 376349 w 1660735"/>
              <a:gd name="connsiteY1" fmla="*/ 752512 h 1607157"/>
              <a:gd name="connsiteX2" fmla="*/ 110505 w 1660735"/>
              <a:gd name="connsiteY2" fmla="*/ 642007 h 1607157"/>
              <a:gd name="connsiteX3" fmla="*/ 0 w 1660735"/>
              <a:gd name="connsiteY3" fmla="*/ 376349 h 1607157"/>
              <a:gd name="connsiteX4" fmla="*/ 110505 w 1660735"/>
              <a:gd name="connsiteY4" fmla="*/ 110505 h 1607157"/>
              <a:gd name="connsiteX5" fmla="*/ 376349 w 1660735"/>
              <a:gd name="connsiteY5" fmla="*/ 0 h 1607157"/>
              <a:gd name="connsiteX6" fmla="*/ 642193 w 1660735"/>
              <a:gd name="connsiteY6" fmla="*/ 110505 h 1607157"/>
              <a:gd name="connsiteX7" fmla="*/ 752698 w 1660735"/>
              <a:gd name="connsiteY7" fmla="*/ 376349 h 1607157"/>
              <a:gd name="connsiteX8" fmla="*/ 752698 w 1660735"/>
              <a:gd name="connsiteY8" fmla="*/ 695958 h 1607157"/>
              <a:gd name="connsiteX9" fmla="*/ 695958 w 1660735"/>
              <a:gd name="connsiteY9" fmla="*/ 752512 h 1607157"/>
              <a:gd name="connsiteX10" fmla="*/ 376349 w 1660735"/>
              <a:gd name="connsiteY10" fmla="*/ 111621 h 1607157"/>
              <a:gd name="connsiteX11" fmla="*/ 111621 w 1660735"/>
              <a:gd name="connsiteY11" fmla="*/ 376349 h 1607157"/>
              <a:gd name="connsiteX12" fmla="*/ 376349 w 1660735"/>
              <a:gd name="connsiteY12" fmla="*/ 641077 h 1607157"/>
              <a:gd name="connsiteX13" fmla="*/ 641077 w 1660735"/>
              <a:gd name="connsiteY13" fmla="*/ 641077 h 1607157"/>
              <a:gd name="connsiteX14" fmla="*/ 641077 w 1660735"/>
              <a:gd name="connsiteY14" fmla="*/ 376349 h 1607157"/>
              <a:gd name="connsiteX15" fmla="*/ 376349 w 1660735"/>
              <a:gd name="connsiteY15" fmla="*/ 111621 h 1607157"/>
              <a:gd name="connsiteX16" fmla="*/ 1284201 w 1660735"/>
              <a:gd name="connsiteY16" fmla="*/ 752512 h 1607157"/>
              <a:gd name="connsiteX17" fmla="*/ 964592 w 1660735"/>
              <a:gd name="connsiteY17" fmla="*/ 752512 h 1607157"/>
              <a:gd name="connsiteX18" fmla="*/ 908038 w 1660735"/>
              <a:gd name="connsiteY18" fmla="*/ 695958 h 1607157"/>
              <a:gd name="connsiteX19" fmla="*/ 908038 w 1660735"/>
              <a:gd name="connsiteY19" fmla="*/ 376349 h 1607157"/>
              <a:gd name="connsiteX20" fmla="*/ 1018543 w 1660735"/>
              <a:gd name="connsiteY20" fmla="*/ 110505 h 1607157"/>
              <a:gd name="connsiteX21" fmla="*/ 1284387 w 1660735"/>
              <a:gd name="connsiteY21" fmla="*/ 0 h 1607157"/>
              <a:gd name="connsiteX22" fmla="*/ 1550231 w 1660735"/>
              <a:gd name="connsiteY22" fmla="*/ 110505 h 1607157"/>
              <a:gd name="connsiteX23" fmla="*/ 1660736 w 1660735"/>
              <a:gd name="connsiteY23" fmla="*/ 376349 h 1607157"/>
              <a:gd name="connsiteX24" fmla="*/ 1550231 w 1660735"/>
              <a:gd name="connsiteY24" fmla="*/ 642193 h 1607157"/>
              <a:gd name="connsiteX25" fmla="*/ 1284201 w 1660735"/>
              <a:gd name="connsiteY25" fmla="*/ 752512 h 1607157"/>
              <a:gd name="connsiteX26" fmla="*/ 1019659 w 1660735"/>
              <a:gd name="connsiteY26" fmla="*/ 640891 h 1607157"/>
              <a:gd name="connsiteX27" fmla="*/ 1284387 w 1660735"/>
              <a:gd name="connsiteY27" fmla="*/ 640891 h 1607157"/>
              <a:gd name="connsiteX28" fmla="*/ 1549115 w 1660735"/>
              <a:gd name="connsiteY28" fmla="*/ 376163 h 1607157"/>
              <a:gd name="connsiteX29" fmla="*/ 1284387 w 1660735"/>
              <a:gd name="connsiteY29" fmla="*/ 111435 h 1607157"/>
              <a:gd name="connsiteX30" fmla="*/ 1019659 w 1660735"/>
              <a:gd name="connsiteY30" fmla="*/ 376163 h 1607157"/>
              <a:gd name="connsiteX31" fmla="*/ 1019659 w 1660735"/>
              <a:gd name="connsiteY31" fmla="*/ 640891 h 1607157"/>
              <a:gd name="connsiteX32" fmla="*/ 376349 w 1660735"/>
              <a:gd name="connsiteY32" fmla="*/ 1607158 h 1607157"/>
              <a:gd name="connsiteX33" fmla="*/ 110505 w 1660735"/>
              <a:gd name="connsiteY33" fmla="*/ 1496653 h 1607157"/>
              <a:gd name="connsiteX34" fmla="*/ 0 w 1660735"/>
              <a:gd name="connsiteY34" fmla="*/ 1230809 h 1607157"/>
              <a:gd name="connsiteX35" fmla="*/ 110505 w 1660735"/>
              <a:gd name="connsiteY35" fmla="*/ 964964 h 1607157"/>
              <a:gd name="connsiteX36" fmla="*/ 376349 w 1660735"/>
              <a:gd name="connsiteY36" fmla="*/ 854459 h 1607157"/>
              <a:gd name="connsiteX37" fmla="*/ 695958 w 1660735"/>
              <a:gd name="connsiteY37" fmla="*/ 854459 h 1607157"/>
              <a:gd name="connsiteX38" fmla="*/ 752512 w 1660735"/>
              <a:gd name="connsiteY38" fmla="*/ 911014 h 1607157"/>
              <a:gd name="connsiteX39" fmla="*/ 752512 w 1660735"/>
              <a:gd name="connsiteY39" fmla="*/ 1230623 h 1607157"/>
              <a:gd name="connsiteX40" fmla="*/ 642007 w 1660735"/>
              <a:gd name="connsiteY40" fmla="*/ 1496467 h 1607157"/>
              <a:gd name="connsiteX41" fmla="*/ 376349 w 1660735"/>
              <a:gd name="connsiteY41" fmla="*/ 1607158 h 1607157"/>
              <a:gd name="connsiteX42" fmla="*/ 376349 w 1660735"/>
              <a:gd name="connsiteY42" fmla="*/ 966267 h 1607157"/>
              <a:gd name="connsiteX43" fmla="*/ 111621 w 1660735"/>
              <a:gd name="connsiteY43" fmla="*/ 1230809 h 1607157"/>
              <a:gd name="connsiteX44" fmla="*/ 376349 w 1660735"/>
              <a:gd name="connsiteY44" fmla="*/ 1495537 h 1607157"/>
              <a:gd name="connsiteX45" fmla="*/ 641077 w 1660735"/>
              <a:gd name="connsiteY45" fmla="*/ 1230809 h 1607157"/>
              <a:gd name="connsiteX46" fmla="*/ 641077 w 1660735"/>
              <a:gd name="connsiteY46" fmla="*/ 966267 h 1607157"/>
              <a:gd name="connsiteX47" fmla="*/ 376349 w 1660735"/>
              <a:gd name="connsiteY47" fmla="*/ 966267 h 1607157"/>
              <a:gd name="connsiteX48" fmla="*/ 1284201 w 1660735"/>
              <a:gd name="connsiteY48" fmla="*/ 1607158 h 1607157"/>
              <a:gd name="connsiteX49" fmla="*/ 1018357 w 1660735"/>
              <a:gd name="connsiteY49" fmla="*/ 1496653 h 1607157"/>
              <a:gd name="connsiteX50" fmla="*/ 907852 w 1660735"/>
              <a:gd name="connsiteY50" fmla="*/ 1230809 h 1607157"/>
              <a:gd name="connsiteX51" fmla="*/ 907852 w 1660735"/>
              <a:gd name="connsiteY51" fmla="*/ 911200 h 1607157"/>
              <a:gd name="connsiteX52" fmla="*/ 964406 w 1660735"/>
              <a:gd name="connsiteY52" fmla="*/ 854646 h 1607157"/>
              <a:gd name="connsiteX53" fmla="*/ 1284015 w 1660735"/>
              <a:gd name="connsiteY53" fmla="*/ 854646 h 1607157"/>
              <a:gd name="connsiteX54" fmla="*/ 1549859 w 1660735"/>
              <a:gd name="connsiteY54" fmla="*/ 965150 h 1607157"/>
              <a:gd name="connsiteX55" fmla="*/ 1660364 w 1660735"/>
              <a:gd name="connsiteY55" fmla="*/ 1230995 h 1607157"/>
              <a:gd name="connsiteX56" fmla="*/ 1550045 w 1660735"/>
              <a:gd name="connsiteY56" fmla="*/ 1496653 h 1607157"/>
              <a:gd name="connsiteX57" fmla="*/ 1284201 w 1660735"/>
              <a:gd name="connsiteY57" fmla="*/ 1607158 h 1607157"/>
              <a:gd name="connsiteX58" fmla="*/ 1019659 w 1660735"/>
              <a:gd name="connsiteY58" fmla="*/ 966267 h 1607157"/>
              <a:gd name="connsiteX59" fmla="*/ 1019659 w 1660735"/>
              <a:gd name="connsiteY59" fmla="*/ 1230995 h 1607157"/>
              <a:gd name="connsiteX60" fmla="*/ 1284387 w 1660735"/>
              <a:gd name="connsiteY60" fmla="*/ 1495723 h 1607157"/>
              <a:gd name="connsiteX61" fmla="*/ 1549115 w 1660735"/>
              <a:gd name="connsiteY61" fmla="*/ 1230995 h 1607157"/>
              <a:gd name="connsiteX62" fmla="*/ 1284387 w 1660735"/>
              <a:gd name="connsiteY62" fmla="*/ 966267 h 1607157"/>
              <a:gd name="connsiteX63" fmla="*/ 1019659 w 1660735"/>
              <a:gd name="connsiteY63" fmla="*/ 966267 h 1607157"/>
            </a:gdLst>
            <a:ahLst/>
            <a:cxnLst/>
            <a:rect l="l" t="t" r="r" b="b"/>
            <a:pathLst>
              <a:path w="1660735" h="1607157">
                <a:moveTo>
                  <a:pt x="695958" y="752512"/>
                </a:moveTo>
                <a:lnTo>
                  <a:pt x="376349" y="752512"/>
                </a:lnTo>
                <a:cubicBezTo>
                  <a:pt x="276262" y="752512"/>
                  <a:pt x="181756" y="713259"/>
                  <a:pt x="110505" y="642007"/>
                </a:cubicBezTo>
                <a:cubicBezTo>
                  <a:pt x="39253" y="570756"/>
                  <a:pt x="0" y="476436"/>
                  <a:pt x="0" y="376349"/>
                </a:cubicBezTo>
                <a:cubicBezTo>
                  <a:pt x="0" y="276262"/>
                  <a:pt x="39253" y="181756"/>
                  <a:pt x="110505" y="110505"/>
                </a:cubicBezTo>
                <a:cubicBezTo>
                  <a:pt x="181756" y="39253"/>
                  <a:pt x="276076" y="0"/>
                  <a:pt x="376349" y="0"/>
                </a:cubicBezTo>
                <a:cubicBezTo>
                  <a:pt x="476436" y="0"/>
                  <a:pt x="570942" y="39253"/>
                  <a:pt x="642193" y="110505"/>
                </a:cubicBezTo>
                <a:cubicBezTo>
                  <a:pt x="713445" y="181756"/>
                  <a:pt x="752698" y="276076"/>
                  <a:pt x="752698" y="376349"/>
                </a:cubicBezTo>
                <a:lnTo>
                  <a:pt x="752698" y="695958"/>
                </a:lnTo>
                <a:cubicBezTo>
                  <a:pt x="752512" y="727211"/>
                  <a:pt x="727211" y="752512"/>
                  <a:pt x="695958" y="752512"/>
                </a:cubicBezTo>
                <a:close/>
                <a:moveTo>
                  <a:pt x="376349" y="111621"/>
                </a:moveTo>
                <a:cubicBezTo>
                  <a:pt x="230498" y="111621"/>
                  <a:pt x="111621" y="230312"/>
                  <a:pt x="111621" y="376349"/>
                </a:cubicBezTo>
                <a:cubicBezTo>
                  <a:pt x="111621" y="522201"/>
                  <a:pt x="230312" y="641077"/>
                  <a:pt x="376349" y="641077"/>
                </a:cubicBezTo>
                <a:lnTo>
                  <a:pt x="641077" y="641077"/>
                </a:lnTo>
                <a:lnTo>
                  <a:pt x="641077" y="376349"/>
                </a:lnTo>
                <a:cubicBezTo>
                  <a:pt x="640891" y="230312"/>
                  <a:pt x="522201" y="111621"/>
                  <a:pt x="376349" y="111621"/>
                </a:cubicBezTo>
                <a:close/>
                <a:moveTo>
                  <a:pt x="1284201" y="752512"/>
                </a:moveTo>
                <a:lnTo>
                  <a:pt x="964592" y="752512"/>
                </a:lnTo>
                <a:cubicBezTo>
                  <a:pt x="933338" y="752512"/>
                  <a:pt x="908038" y="727025"/>
                  <a:pt x="908038" y="695958"/>
                </a:cubicBezTo>
                <a:lnTo>
                  <a:pt x="908038" y="376349"/>
                </a:lnTo>
                <a:cubicBezTo>
                  <a:pt x="908038" y="276262"/>
                  <a:pt x="947291" y="181756"/>
                  <a:pt x="1018543" y="110505"/>
                </a:cubicBezTo>
                <a:cubicBezTo>
                  <a:pt x="1089794" y="39253"/>
                  <a:pt x="1184114" y="0"/>
                  <a:pt x="1284387" y="0"/>
                </a:cubicBezTo>
                <a:cubicBezTo>
                  <a:pt x="1384660" y="0"/>
                  <a:pt x="1478980" y="39253"/>
                  <a:pt x="1550231" y="110505"/>
                </a:cubicBezTo>
                <a:cubicBezTo>
                  <a:pt x="1621482" y="181756"/>
                  <a:pt x="1660736" y="276076"/>
                  <a:pt x="1660736" y="376349"/>
                </a:cubicBezTo>
                <a:cubicBezTo>
                  <a:pt x="1660736" y="476622"/>
                  <a:pt x="1621482" y="570942"/>
                  <a:pt x="1550231" y="642193"/>
                </a:cubicBezTo>
                <a:cubicBezTo>
                  <a:pt x="1478794" y="713259"/>
                  <a:pt x="1384288" y="752512"/>
                  <a:pt x="1284201" y="752512"/>
                </a:cubicBezTo>
                <a:close/>
                <a:moveTo>
                  <a:pt x="1019659" y="640891"/>
                </a:moveTo>
                <a:lnTo>
                  <a:pt x="1284387" y="640891"/>
                </a:lnTo>
                <a:cubicBezTo>
                  <a:pt x="1430238" y="640891"/>
                  <a:pt x="1549115" y="522201"/>
                  <a:pt x="1549115" y="376163"/>
                </a:cubicBezTo>
                <a:cubicBezTo>
                  <a:pt x="1549115" y="230312"/>
                  <a:pt x="1430424" y="111435"/>
                  <a:pt x="1284387" y="111435"/>
                </a:cubicBezTo>
                <a:cubicBezTo>
                  <a:pt x="1138349" y="111435"/>
                  <a:pt x="1019659" y="230125"/>
                  <a:pt x="1019659" y="376163"/>
                </a:cubicBezTo>
                <a:lnTo>
                  <a:pt x="1019659" y="640891"/>
                </a:lnTo>
                <a:close/>
                <a:moveTo>
                  <a:pt x="376349" y="1607158"/>
                </a:moveTo>
                <a:cubicBezTo>
                  <a:pt x="276262" y="1607158"/>
                  <a:pt x="181756" y="1567904"/>
                  <a:pt x="110505" y="1496653"/>
                </a:cubicBezTo>
                <a:cubicBezTo>
                  <a:pt x="39253" y="1425401"/>
                  <a:pt x="0" y="1330896"/>
                  <a:pt x="0" y="1230809"/>
                </a:cubicBezTo>
                <a:cubicBezTo>
                  <a:pt x="0" y="1130722"/>
                  <a:pt x="39253" y="1036216"/>
                  <a:pt x="110505" y="964964"/>
                </a:cubicBezTo>
                <a:cubicBezTo>
                  <a:pt x="181756" y="893713"/>
                  <a:pt x="276076" y="854459"/>
                  <a:pt x="376349" y="854459"/>
                </a:cubicBezTo>
                <a:lnTo>
                  <a:pt x="695958" y="854459"/>
                </a:lnTo>
                <a:cubicBezTo>
                  <a:pt x="727211" y="854459"/>
                  <a:pt x="752512" y="879760"/>
                  <a:pt x="752512" y="911014"/>
                </a:cubicBezTo>
                <a:lnTo>
                  <a:pt x="752512" y="1230623"/>
                </a:lnTo>
                <a:cubicBezTo>
                  <a:pt x="752512" y="1330709"/>
                  <a:pt x="713259" y="1425215"/>
                  <a:pt x="642007" y="1496467"/>
                </a:cubicBezTo>
                <a:cubicBezTo>
                  <a:pt x="570756" y="1567718"/>
                  <a:pt x="476436" y="1607158"/>
                  <a:pt x="376349" y="1607158"/>
                </a:cubicBezTo>
                <a:close/>
                <a:moveTo>
                  <a:pt x="376349" y="966267"/>
                </a:moveTo>
                <a:cubicBezTo>
                  <a:pt x="230312" y="966267"/>
                  <a:pt x="111621" y="1084957"/>
                  <a:pt x="111621" y="1230809"/>
                </a:cubicBezTo>
                <a:cubicBezTo>
                  <a:pt x="111621" y="1376660"/>
                  <a:pt x="230312" y="1495537"/>
                  <a:pt x="376349" y="1495537"/>
                </a:cubicBezTo>
                <a:cubicBezTo>
                  <a:pt x="522201" y="1495537"/>
                  <a:pt x="641077" y="1376846"/>
                  <a:pt x="641077" y="1230809"/>
                </a:cubicBezTo>
                <a:lnTo>
                  <a:pt x="641077" y="966267"/>
                </a:lnTo>
                <a:lnTo>
                  <a:pt x="376349" y="966267"/>
                </a:lnTo>
                <a:close/>
                <a:moveTo>
                  <a:pt x="1284201" y="1607158"/>
                </a:moveTo>
                <a:cubicBezTo>
                  <a:pt x="1184114" y="1607158"/>
                  <a:pt x="1089608" y="1567904"/>
                  <a:pt x="1018357" y="1496653"/>
                </a:cubicBezTo>
                <a:cubicBezTo>
                  <a:pt x="947105" y="1425401"/>
                  <a:pt x="907852" y="1331082"/>
                  <a:pt x="907852" y="1230809"/>
                </a:cubicBezTo>
                <a:lnTo>
                  <a:pt x="907852" y="911200"/>
                </a:lnTo>
                <a:cubicBezTo>
                  <a:pt x="907852" y="879946"/>
                  <a:pt x="933152" y="854646"/>
                  <a:pt x="964406" y="854646"/>
                </a:cubicBezTo>
                <a:lnTo>
                  <a:pt x="1284015" y="854646"/>
                </a:lnTo>
                <a:cubicBezTo>
                  <a:pt x="1384102" y="854646"/>
                  <a:pt x="1478607" y="893899"/>
                  <a:pt x="1549859" y="965150"/>
                </a:cubicBezTo>
                <a:cubicBezTo>
                  <a:pt x="1621110" y="1036402"/>
                  <a:pt x="1660364" y="1130722"/>
                  <a:pt x="1660364" y="1230995"/>
                </a:cubicBezTo>
                <a:cubicBezTo>
                  <a:pt x="1660364" y="1331268"/>
                  <a:pt x="1621296" y="1425401"/>
                  <a:pt x="1550045" y="1496653"/>
                </a:cubicBezTo>
                <a:cubicBezTo>
                  <a:pt x="1478794" y="1567904"/>
                  <a:pt x="1384288" y="1607158"/>
                  <a:pt x="1284201" y="1607158"/>
                </a:cubicBezTo>
                <a:close/>
                <a:moveTo>
                  <a:pt x="1019659" y="966267"/>
                </a:moveTo>
                <a:lnTo>
                  <a:pt x="1019659" y="1230995"/>
                </a:lnTo>
                <a:cubicBezTo>
                  <a:pt x="1019659" y="1376846"/>
                  <a:pt x="1138349" y="1495723"/>
                  <a:pt x="1284387" y="1495723"/>
                </a:cubicBezTo>
                <a:cubicBezTo>
                  <a:pt x="1430424" y="1495723"/>
                  <a:pt x="1549115" y="1377032"/>
                  <a:pt x="1549115" y="1230995"/>
                </a:cubicBezTo>
                <a:cubicBezTo>
                  <a:pt x="1549115" y="1084957"/>
                  <a:pt x="1430424" y="966267"/>
                  <a:pt x="1284387" y="966267"/>
                </a:cubicBezTo>
                <a:lnTo>
                  <a:pt x="1019659" y="966267"/>
                </a:lnTo>
                <a:close/>
              </a:path>
            </a:pathLst>
          </a:custGeom>
          <a:solidFill>
            <a:schemeClr val="accent2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1234330" y="1687322"/>
            <a:ext cx="2303540" cy="579733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门店数量增长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1234330" y="3275494"/>
            <a:ext cx="2308970" cy="579733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运营复杂度提升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1234329" y="4863665"/>
            <a:ext cx="2611095" cy="579733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客服系统不足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924761" y="470193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门店增长与运营复杂度提升</a:t>
            </a:r>
            <a:endParaRPr kumimoji="1"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504217" y="534464"/>
            <a:ext cx="312365" cy="312365"/>
            <a:chOff x="504217" y="534464"/>
            <a:chExt cx="312365" cy="312365"/>
          </a:xfrm>
        </p:grpSpPr>
        <p:sp>
          <p:nvSpPr>
            <p:cNvPr id="23" name="标题 1"/>
            <p:cNvSpPr txBox="1"/>
            <p:nvPr/>
          </p:nvSpPr>
          <p:spPr>
            <a:xfrm>
              <a:off x="504217" y="534464"/>
              <a:ext cx="312365" cy="312365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24" name="标题 1"/>
            <p:cNvSpPr txBox="1"/>
            <p:nvPr/>
          </p:nvSpPr>
          <p:spPr>
            <a:xfrm>
              <a:off x="533681" y="563928"/>
              <a:ext cx="253437" cy="253437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bg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rcRect l="11330" t="6922" r="11330" b="15455"/>
          <a:stretch>
            <a:fillRect/>
          </a:stretch>
        </p:blipFill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6832879"/>
              <a:gd name="connsiteX1" fmla="*/ 12192000 w 12192000"/>
              <a:gd name="connsiteY1" fmla="*/ 0 h 6832879"/>
              <a:gd name="connsiteX2" fmla="*/ 12192000 w 12192000"/>
              <a:gd name="connsiteY2" fmla="*/ 6832879 h 6832879"/>
              <a:gd name="connsiteX3" fmla="*/ 0 w 12192000"/>
              <a:gd name="connsiteY3" fmla="*/ 6832879 h 6832879"/>
            </a:gdLst>
            <a:ahLst/>
            <a:cxnLst/>
            <a:rect l="l" t="t" r="r" b="b"/>
            <a:pathLst>
              <a:path w="12192000" h="6832879">
                <a:moveTo>
                  <a:pt x="0" y="0"/>
                </a:moveTo>
                <a:lnTo>
                  <a:pt x="12192000" y="0"/>
                </a:lnTo>
                <a:lnTo>
                  <a:pt x="12192000" y="6832879"/>
                </a:lnTo>
                <a:lnTo>
                  <a:pt x="0" y="683287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1216498" y="-623929"/>
            <a:ext cx="9759004" cy="9759004"/>
          </a:xfrm>
          <a:prstGeom prst="donut">
            <a:avLst>
              <a:gd name="adj" fmla="val 7982"/>
            </a:avLst>
          </a:prstGeom>
          <a:gradFill>
            <a:gsLst>
              <a:gs pos="0">
                <a:schemeClr val="accent2"/>
              </a:gs>
              <a:gs pos="66000">
                <a:schemeClr val="accent2">
                  <a:lumMod val="60000"/>
                  <a:lumOff val="40000"/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9309100" y="687005"/>
            <a:ext cx="2202726" cy="211361"/>
          </a:xfrm>
          <a:custGeom>
            <a:avLst/>
            <a:gdLst>
              <a:gd name="connsiteX0" fmla="*/ 1696471 w 2572949"/>
              <a:gd name="connsiteY0" fmla="*/ 188495 h 246885"/>
              <a:gd name="connsiteX1" fmla="*/ 1725666 w 2572949"/>
              <a:gd name="connsiteY1" fmla="*/ 217690 h 246885"/>
              <a:gd name="connsiteX2" fmla="*/ 1696471 w 2572949"/>
              <a:gd name="connsiteY2" fmla="*/ 246885 h 246885"/>
              <a:gd name="connsiteX3" fmla="*/ 1667276 w 2572949"/>
              <a:gd name="connsiteY3" fmla="*/ 217690 h 246885"/>
              <a:gd name="connsiteX4" fmla="*/ 1696471 w 2572949"/>
              <a:gd name="connsiteY4" fmla="*/ 188495 h 246885"/>
              <a:gd name="connsiteX5" fmla="*/ 1243316 w 2572949"/>
              <a:gd name="connsiteY5" fmla="*/ 188495 h 246885"/>
              <a:gd name="connsiteX6" fmla="*/ 1272511 w 2572949"/>
              <a:gd name="connsiteY6" fmla="*/ 217690 h 246885"/>
              <a:gd name="connsiteX7" fmla="*/ 1243316 w 2572949"/>
              <a:gd name="connsiteY7" fmla="*/ 246885 h 246885"/>
              <a:gd name="connsiteX8" fmla="*/ 1214121 w 2572949"/>
              <a:gd name="connsiteY8" fmla="*/ 217690 h 246885"/>
              <a:gd name="connsiteX9" fmla="*/ 1243316 w 2572949"/>
              <a:gd name="connsiteY9" fmla="*/ 188495 h 246885"/>
              <a:gd name="connsiteX10" fmla="*/ 1098612 w 2572949"/>
              <a:gd name="connsiteY10" fmla="*/ 188495 h 246885"/>
              <a:gd name="connsiteX11" fmla="*/ 1127807 w 2572949"/>
              <a:gd name="connsiteY11" fmla="*/ 217690 h 246885"/>
              <a:gd name="connsiteX12" fmla="*/ 1098612 w 2572949"/>
              <a:gd name="connsiteY12" fmla="*/ 246885 h 246885"/>
              <a:gd name="connsiteX13" fmla="*/ 1069417 w 2572949"/>
              <a:gd name="connsiteY13" fmla="*/ 217690 h 246885"/>
              <a:gd name="connsiteX14" fmla="*/ 1098612 w 2572949"/>
              <a:gd name="connsiteY14" fmla="*/ 188495 h 246885"/>
              <a:gd name="connsiteX15" fmla="*/ 954542 w 2572949"/>
              <a:gd name="connsiteY15" fmla="*/ 188495 h 246885"/>
              <a:gd name="connsiteX16" fmla="*/ 983737 w 2572949"/>
              <a:gd name="connsiteY16" fmla="*/ 217690 h 246885"/>
              <a:gd name="connsiteX17" fmla="*/ 954542 w 2572949"/>
              <a:gd name="connsiteY17" fmla="*/ 246885 h 246885"/>
              <a:gd name="connsiteX18" fmla="*/ 925347 w 2572949"/>
              <a:gd name="connsiteY18" fmla="*/ 217690 h 246885"/>
              <a:gd name="connsiteX19" fmla="*/ 954542 w 2572949"/>
              <a:gd name="connsiteY19" fmla="*/ 188495 h 246885"/>
              <a:gd name="connsiteX20" fmla="*/ 665134 w 2572949"/>
              <a:gd name="connsiteY20" fmla="*/ 188495 h 246885"/>
              <a:gd name="connsiteX21" fmla="*/ 694329 w 2572949"/>
              <a:gd name="connsiteY21" fmla="*/ 217690 h 246885"/>
              <a:gd name="connsiteX22" fmla="*/ 665134 w 2572949"/>
              <a:gd name="connsiteY22" fmla="*/ 246885 h 246885"/>
              <a:gd name="connsiteX23" fmla="*/ 635939 w 2572949"/>
              <a:gd name="connsiteY23" fmla="*/ 217690 h 246885"/>
              <a:gd name="connsiteX24" fmla="*/ 665134 w 2572949"/>
              <a:gd name="connsiteY24" fmla="*/ 188495 h 246885"/>
              <a:gd name="connsiteX25" fmla="*/ 521063 w 2572949"/>
              <a:gd name="connsiteY25" fmla="*/ 188495 h 246885"/>
              <a:gd name="connsiteX26" fmla="*/ 550258 w 2572949"/>
              <a:gd name="connsiteY26" fmla="*/ 217690 h 246885"/>
              <a:gd name="connsiteX27" fmla="*/ 521063 w 2572949"/>
              <a:gd name="connsiteY27" fmla="*/ 246885 h 246885"/>
              <a:gd name="connsiteX28" fmla="*/ 491868 w 2572949"/>
              <a:gd name="connsiteY28" fmla="*/ 217690 h 246885"/>
              <a:gd name="connsiteX29" fmla="*/ 521063 w 2572949"/>
              <a:gd name="connsiteY29" fmla="*/ 188495 h 246885"/>
              <a:gd name="connsiteX30" fmla="*/ 2543754 w 2572949"/>
              <a:gd name="connsiteY30" fmla="*/ 0 h 246885"/>
              <a:gd name="connsiteX31" fmla="*/ 2572949 w 2572949"/>
              <a:gd name="connsiteY31" fmla="*/ 29195 h 246885"/>
              <a:gd name="connsiteX32" fmla="*/ 2543754 w 2572949"/>
              <a:gd name="connsiteY32" fmla="*/ 58390 h 246885"/>
              <a:gd name="connsiteX33" fmla="*/ 2514559 w 2572949"/>
              <a:gd name="connsiteY33" fmla="*/ 29195 h 246885"/>
              <a:gd name="connsiteX34" fmla="*/ 2543754 w 2572949"/>
              <a:gd name="connsiteY34" fmla="*/ 0 h 246885"/>
              <a:gd name="connsiteX35" fmla="*/ 2376200 w 2572949"/>
              <a:gd name="connsiteY35" fmla="*/ 0 h 246885"/>
              <a:gd name="connsiteX36" fmla="*/ 2405395 w 2572949"/>
              <a:gd name="connsiteY36" fmla="*/ 29195 h 246885"/>
              <a:gd name="connsiteX37" fmla="*/ 2376200 w 2572949"/>
              <a:gd name="connsiteY37" fmla="*/ 58390 h 246885"/>
              <a:gd name="connsiteX38" fmla="*/ 2347005 w 2572949"/>
              <a:gd name="connsiteY38" fmla="*/ 29195 h 246885"/>
              <a:gd name="connsiteX39" fmla="*/ 2376200 w 2572949"/>
              <a:gd name="connsiteY39" fmla="*/ 0 h 246885"/>
              <a:gd name="connsiteX40" fmla="*/ 2060771 w 2572949"/>
              <a:gd name="connsiteY40" fmla="*/ 0 h 246885"/>
              <a:gd name="connsiteX41" fmla="*/ 2089966 w 2572949"/>
              <a:gd name="connsiteY41" fmla="*/ 29195 h 246885"/>
              <a:gd name="connsiteX42" fmla="*/ 2060771 w 2572949"/>
              <a:gd name="connsiteY42" fmla="*/ 58390 h 246885"/>
              <a:gd name="connsiteX43" fmla="*/ 2031576 w 2572949"/>
              <a:gd name="connsiteY43" fmla="*/ 29195 h 246885"/>
              <a:gd name="connsiteX44" fmla="*/ 2060771 w 2572949"/>
              <a:gd name="connsiteY44" fmla="*/ 0 h 246885"/>
              <a:gd name="connsiteX45" fmla="*/ 1445776 w 2572949"/>
              <a:gd name="connsiteY45" fmla="*/ 0 h 246885"/>
              <a:gd name="connsiteX46" fmla="*/ 1474971 w 2572949"/>
              <a:gd name="connsiteY46" fmla="*/ 29195 h 246885"/>
              <a:gd name="connsiteX47" fmla="*/ 1445776 w 2572949"/>
              <a:gd name="connsiteY47" fmla="*/ 58390 h 246885"/>
              <a:gd name="connsiteX48" fmla="*/ 1416581 w 2572949"/>
              <a:gd name="connsiteY48" fmla="*/ 29195 h 246885"/>
              <a:gd name="connsiteX49" fmla="*/ 1445776 w 2572949"/>
              <a:gd name="connsiteY49" fmla="*/ 0 h 246885"/>
              <a:gd name="connsiteX50" fmla="*/ 1205237 w 2572949"/>
              <a:gd name="connsiteY50" fmla="*/ 0 h 246885"/>
              <a:gd name="connsiteX51" fmla="*/ 1234432 w 2572949"/>
              <a:gd name="connsiteY51" fmla="*/ 29195 h 246885"/>
              <a:gd name="connsiteX52" fmla="*/ 1205237 w 2572949"/>
              <a:gd name="connsiteY52" fmla="*/ 58390 h 246885"/>
              <a:gd name="connsiteX53" fmla="*/ 1176042 w 2572949"/>
              <a:gd name="connsiteY53" fmla="*/ 29195 h 246885"/>
              <a:gd name="connsiteX54" fmla="*/ 1205237 w 2572949"/>
              <a:gd name="connsiteY54" fmla="*/ 0 h 246885"/>
              <a:gd name="connsiteX55" fmla="*/ 896787 w 2572949"/>
              <a:gd name="connsiteY55" fmla="*/ 0 h 246885"/>
              <a:gd name="connsiteX56" fmla="*/ 925982 w 2572949"/>
              <a:gd name="connsiteY56" fmla="*/ 29195 h 246885"/>
              <a:gd name="connsiteX57" fmla="*/ 896787 w 2572949"/>
              <a:gd name="connsiteY57" fmla="*/ 58390 h 246885"/>
              <a:gd name="connsiteX58" fmla="*/ 867592 w 2572949"/>
              <a:gd name="connsiteY58" fmla="*/ 29195 h 246885"/>
              <a:gd name="connsiteX59" fmla="*/ 896787 w 2572949"/>
              <a:gd name="connsiteY59" fmla="*/ 0 h 246885"/>
              <a:gd name="connsiteX60" fmla="*/ 752084 w 2572949"/>
              <a:gd name="connsiteY60" fmla="*/ 0 h 246885"/>
              <a:gd name="connsiteX61" fmla="*/ 781279 w 2572949"/>
              <a:gd name="connsiteY61" fmla="*/ 29195 h 246885"/>
              <a:gd name="connsiteX62" fmla="*/ 752084 w 2572949"/>
              <a:gd name="connsiteY62" fmla="*/ 58390 h 246885"/>
              <a:gd name="connsiteX63" fmla="*/ 722889 w 2572949"/>
              <a:gd name="connsiteY63" fmla="*/ 29195 h 246885"/>
              <a:gd name="connsiteX64" fmla="*/ 752084 w 2572949"/>
              <a:gd name="connsiteY64" fmla="*/ 0 h 246885"/>
              <a:gd name="connsiteX65" fmla="*/ 607379 w 2572949"/>
              <a:gd name="connsiteY65" fmla="*/ 0 h 246885"/>
              <a:gd name="connsiteX66" fmla="*/ 636573 w 2572949"/>
              <a:gd name="connsiteY66" fmla="*/ 29195 h 246885"/>
              <a:gd name="connsiteX67" fmla="*/ 607379 w 2572949"/>
              <a:gd name="connsiteY67" fmla="*/ 58390 h 246885"/>
              <a:gd name="connsiteX68" fmla="*/ 578184 w 2572949"/>
              <a:gd name="connsiteY68" fmla="*/ 29195 h 246885"/>
              <a:gd name="connsiteX69" fmla="*/ 607379 w 2572949"/>
              <a:gd name="connsiteY69" fmla="*/ 0 h 246885"/>
              <a:gd name="connsiteX70" fmla="*/ 462674 w 2572949"/>
              <a:gd name="connsiteY70" fmla="*/ 0 h 246885"/>
              <a:gd name="connsiteX71" fmla="*/ 491869 w 2572949"/>
              <a:gd name="connsiteY71" fmla="*/ 29195 h 246885"/>
              <a:gd name="connsiteX72" fmla="*/ 462674 w 2572949"/>
              <a:gd name="connsiteY72" fmla="*/ 58390 h 246885"/>
              <a:gd name="connsiteX73" fmla="*/ 433479 w 2572949"/>
              <a:gd name="connsiteY73" fmla="*/ 29195 h 246885"/>
              <a:gd name="connsiteX74" fmla="*/ 462674 w 2572949"/>
              <a:gd name="connsiteY74" fmla="*/ 0 h 246885"/>
              <a:gd name="connsiteX75" fmla="*/ 173900 w 2572949"/>
              <a:gd name="connsiteY75" fmla="*/ 0 h 246885"/>
              <a:gd name="connsiteX76" fmla="*/ 203095 w 2572949"/>
              <a:gd name="connsiteY76" fmla="*/ 29195 h 246885"/>
              <a:gd name="connsiteX77" fmla="*/ 173900 w 2572949"/>
              <a:gd name="connsiteY77" fmla="*/ 58390 h 246885"/>
              <a:gd name="connsiteX78" fmla="*/ 144705 w 2572949"/>
              <a:gd name="connsiteY78" fmla="*/ 29195 h 246885"/>
              <a:gd name="connsiteX79" fmla="*/ 173900 w 2572949"/>
              <a:gd name="connsiteY79" fmla="*/ 0 h 246885"/>
              <a:gd name="connsiteX80" fmla="*/ 29195 w 2572949"/>
              <a:gd name="connsiteY80" fmla="*/ 0 h 246885"/>
              <a:gd name="connsiteX81" fmla="*/ 58390 w 2572949"/>
              <a:gd name="connsiteY81" fmla="*/ 29195 h 246885"/>
              <a:gd name="connsiteX82" fmla="*/ 29195 w 2572949"/>
              <a:gd name="connsiteY82" fmla="*/ 58390 h 246885"/>
              <a:gd name="connsiteX83" fmla="*/ 0 w 2572949"/>
              <a:gd name="connsiteY83" fmla="*/ 29195 h 246885"/>
              <a:gd name="connsiteX84" fmla="*/ 29195 w 2572949"/>
              <a:gd name="connsiteY84" fmla="*/ 0 h 246885"/>
            </a:gdLst>
            <a:ahLst/>
            <a:cxnLst/>
            <a:rect l="l" t="t" r="r" b="b"/>
            <a:pathLst>
              <a:path w="2572949" h="246885">
                <a:moveTo>
                  <a:pt x="1696471" y="188495"/>
                </a:moveTo>
                <a:cubicBezTo>
                  <a:pt x="1712972" y="188495"/>
                  <a:pt x="1725666" y="201189"/>
                  <a:pt x="1725666" y="217690"/>
                </a:cubicBezTo>
                <a:cubicBezTo>
                  <a:pt x="1725666" y="233556"/>
                  <a:pt x="1712337" y="246885"/>
                  <a:pt x="1696471" y="246885"/>
                </a:cubicBezTo>
                <a:cubicBezTo>
                  <a:pt x="1680605" y="246885"/>
                  <a:pt x="1667276" y="233556"/>
                  <a:pt x="1667276" y="217690"/>
                </a:cubicBezTo>
                <a:cubicBezTo>
                  <a:pt x="1667276" y="201823"/>
                  <a:pt x="1680605" y="188495"/>
                  <a:pt x="1696471" y="188495"/>
                </a:cubicBezTo>
                <a:close/>
                <a:moveTo>
                  <a:pt x="1243316" y="188495"/>
                </a:moveTo>
                <a:cubicBezTo>
                  <a:pt x="1259183" y="188495"/>
                  <a:pt x="1272511" y="201189"/>
                  <a:pt x="1272511" y="217690"/>
                </a:cubicBezTo>
                <a:cubicBezTo>
                  <a:pt x="1272511" y="233556"/>
                  <a:pt x="1259183" y="246885"/>
                  <a:pt x="1243316" y="246885"/>
                </a:cubicBezTo>
                <a:cubicBezTo>
                  <a:pt x="1227450" y="246885"/>
                  <a:pt x="1214121" y="233556"/>
                  <a:pt x="1214121" y="217690"/>
                </a:cubicBezTo>
                <a:cubicBezTo>
                  <a:pt x="1214121" y="201823"/>
                  <a:pt x="1227450" y="188495"/>
                  <a:pt x="1243316" y="188495"/>
                </a:cubicBezTo>
                <a:close/>
                <a:moveTo>
                  <a:pt x="1098612" y="188495"/>
                </a:moveTo>
                <a:cubicBezTo>
                  <a:pt x="1115113" y="188495"/>
                  <a:pt x="1127807" y="201189"/>
                  <a:pt x="1127807" y="217690"/>
                </a:cubicBezTo>
                <a:cubicBezTo>
                  <a:pt x="1127807" y="233556"/>
                  <a:pt x="1114478" y="246885"/>
                  <a:pt x="1098612" y="246885"/>
                </a:cubicBezTo>
                <a:cubicBezTo>
                  <a:pt x="1082745" y="246885"/>
                  <a:pt x="1069417" y="233556"/>
                  <a:pt x="1069417" y="217690"/>
                </a:cubicBezTo>
                <a:cubicBezTo>
                  <a:pt x="1069417" y="201823"/>
                  <a:pt x="1082745" y="188495"/>
                  <a:pt x="1098612" y="188495"/>
                </a:cubicBezTo>
                <a:close/>
                <a:moveTo>
                  <a:pt x="954542" y="188495"/>
                </a:moveTo>
                <a:cubicBezTo>
                  <a:pt x="970408" y="188495"/>
                  <a:pt x="983737" y="201189"/>
                  <a:pt x="983737" y="217690"/>
                </a:cubicBezTo>
                <a:cubicBezTo>
                  <a:pt x="983737" y="233556"/>
                  <a:pt x="970408" y="246885"/>
                  <a:pt x="954542" y="246885"/>
                </a:cubicBezTo>
                <a:cubicBezTo>
                  <a:pt x="938675" y="246885"/>
                  <a:pt x="925347" y="233556"/>
                  <a:pt x="925347" y="217690"/>
                </a:cubicBezTo>
                <a:cubicBezTo>
                  <a:pt x="925347" y="201823"/>
                  <a:pt x="938675" y="188495"/>
                  <a:pt x="954542" y="188495"/>
                </a:cubicBezTo>
                <a:close/>
                <a:moveTo>
                  <a:pt x="665134" y="188495"/>
                </a:moveTo>
                <a:cubicBezTo>
                  <a:pt x="681635" y="188495"/>
                  <a:pt x="694329" y="201189"/>
                  <a:pt x="694329" y="217690"/>
                </a:cubicBezTo>
                <a:cubicBezTo>
                  <a:pt x="694329" y="233556"/>
                  <a:pt x="681000" y="246885"/>
                  <a:pt x="665134" y="246885"/>
                </a:cubicBezTo>
                <a:cubicBezTo>
                  <a:pt x="649267" y="246885"/>
                  <a:pt x="635939" y="233556"/>
                  <a:pt x="635939" y="217690"/>
                </a:cubicBezTo>
                <a:cubicBezTo>
                  <a:pt x="635939" y="201823"/>
                  <a:pt x="649267" y="188495"/>
                  <a:pt x="665134" y="188495"/>
                </a:cubicBezTo>
                <a:close/>
                <a:moveTo>
                  <a:pt x="521063" y="188495"/>
                </a:moveTo>
                <a:cubicBezTo>
                  <a:pt x="536929" y="188495"/>
                  <a:pt x="550258" y="201189"/>
                  <a:pt x="550258" y="217690"/>
                </a:cubicBezTo>
                <a:cubicBezTo>
                  <a:pt x="550258" y="233556"/>
                  <a:pt x="536929" y="246885"/>
                  <a:pt x="521063" y="246885"/>
                </a:cubicBezTo>
                <a:cubicBezTo>
                  <a:pt x="505196" y="246885"/>
                  <a:pt x="491868" y="233556"/>
                  <a:pt x="491868" y="217690"/>
                </a:cubicBezTo>
                <a:cubicBezTo>
                  <a:pt x="491868" y="201823"/>
                  <a:pt x="505196" y="188495"/>
                  <a:pt x="521063" y="188495"/>
                </a:cubicBezTo>
                <a:close/>
                <a:moveTo>
                  <a:pt x="2543754" y="0"/>
                </a:moveTo>
                <a:cubicBezTo>
                  <a:pt x="2559620" y="0"/>
                  <a:pt x="2572949" y="12694"/>
                  <a:pt x="2572949" y="29195"/>
                </a:cubicBezTo>
                <a:cubicBezTo>
                  <a:pt x="2572949" y="45061"/>
                  <a:pt x="2559620" y="58390"/>
                  <a:pt x="2543754" y="58390"/>
                </a:cubicBezTo>
                <a:cubicBezTo>
                  <a:pt x="2527888" y="58390"/>
                  <a:pt x="2514559" y="45061"/>
                  <a:pt x="2514559" y="29195"/>
                </a:cubicBezTo>
                <a:cubicBezTo>
                  <a:pt x="2514559" y="13329"/>
                  <a:pt x="2527888" y="0"/>
                  <a:pt x="2543754" y="0"/>
                </a:cubicBezTo>
                <a:close/>
                <a:moveTo>
                  <a:pt x="2376200" y="0"/>
                </a:moveTo>
                <a:cubicBezTo>
                  <a:pt x="2392703" y="0"/>
                  <a:pt x="2405395" y="12694"/>
                  <a:pt x="2405395" y="29195"/>
                </a:cubicBezTo>
                <a:cubicBezTo>
                  <a:pt x="2405395" y="45061"/>
                  <a:pt x="2392067" y="58390"/>
                  <a:pt x="2376200" y="58390"/>
                </a:cubicBezTo>
                <a:cubicBezTo>
                  <a:pt x="2360334" y="58390"/>
                  <a:pt x="2347005" y="45061"/>
                  <a:pt x="2347005" y="29195"/>
                </a:cubicBezTo>
                <a:cubicBezTo>
                  <a:pt x="2347005" y="13329"/>
                  <a:pt x="2360334" y="0"/>
                  <a:pt x="2376200" y="0"/>
                </a:cubicBezTo>
                <a:close/>
                <a:moveTo>
                  <a:pt x="2060771" y="0"/>
                </a:moveTo>
                <a:cubicBezTo>
                  <a:pt x="2076637" y="0"/>
                  <a:pt x="2089966" y="12694"/>
                  <a:pt x="2089966" y="29195"/>
                </a:cubicBezTo>
                <a:cubicBezTo>
                  <a:pt x="2089966" y="45061"/>
                  <a:pt x="2076637" y="58390"/>
                  <a:pt x="2060771" y="58390"/>
                </a:cubicBezTo>
                <a:cubicBezTo>
                  <a:pt x="2044905" y="58390"/>
                  <a:pt x="2031576" y="45061"/>
                  <a:pt x="2031576" y="29195"/>
                </a:cubicBezTo>
                <a:cubicBezTo>
                  <a:pt x="2031576" y="13329"/>
                  <a:pt x="2044905" y="0"/>
                  <a:pt x="2060771" y="0"/>
                </a:cubicBezTo>
                <a:close/>
                <a:moveTo>
                  <a:pt x="1445776" y="0"/>
                </a:moveTo>
                <a:cubicBezTo>
                  <a:pt x="1461643" y="0"/>
                  <a:pt x="1474971" y="12694"/>
                  <a:pt x="1474971" y="29195"/>
                </a:cubicBezTo>
                <a:cubicBezTo>
                  <a:pt x="1474971" y="45061"/>
                  <a:pt x="1461643" y="58390"/>
                  <a:pt x="1445776" y="58390"/>
                </a:cubicBezTo>
                <a:cubicBezTo>
                  <a:pt x="1429910" y="58390"/>
                  <a:pt x="1416581" y="45061"/>
                  <a:pt x="1416581" y="29195"/>
                </a:cubicBezTo>
                <a:cubicBezTo>
                  <a:pt x="1416581" y="13329"/>
                  <a:pt x="1429910" y="0"/>
                  <a:pt x="1445776" y="0"/>
                </a:cubicBezTo>
                <a:close/>
                <a:moveTo>
                  <a:pt x="1205237" y="0"/>
                </a:moveTo>
                <a:cubicBezTo>
                  <a:pt x="1221104" y="0"/>
                  <a:pt x="1234432" y="12694"/>
                  <a:pt x="1234432" y="29195"/>
                </a:cubicBezTo>
                <a:cubicBezTo>
                  <a:pt x="1234432" y="45061"/>
                  <a:pt x="1221104" y="58390"/>
                  <a:pt x="1205237" y="58390"/>
                </a:cubicBezTo>
                <a:cubicBezTo>
                  <a:pt x="1189370" y="58390"/>
                  <a:pt x="1176042" y="45061"/>
                  <a:pt x="1176042" y="29195"/>
                </a:cubicBezTo>
                <a:cubicBezTo>
                  <a:pt x="1176042" y="13329"/>
                  <a:pt x="1189370" y="0"/>
                  <a:pt x="1205237" y="0"/>
                </a:cubicBezTo>
                <a:close/>
                <a:moveTo>
                  <a:pt x="896787" y="0"/>
                </a:moveTo>
                <a:cubicBezTo>
                  <a:pt x="912653" y="0"/>
                  <a:pt x="925982" y="12694"/>
                  <a:pt x="925982" y="29195"/>
                </a:cubicBezTo>
                <a:cubicBezTo>
                  <a:pt x="925982" y="45061"/>
                  <a:pt x="912653" y="58390"/>
                  <a:pt x="896787" y="58390"/>
                </a:cubicBezTo>
                <a:cubicBezTo>
                  <a:pt x="880920" y="58390"/>
                  <a:pt x="867592" y="45061"/>
                  <a:pt x="867592" y="29195"/>
                </a:cubicBezTo>
                <a:cubicBezTo>
                  <a:pt x="867592" y="13329"/>
                  <a:pt x="880920" y="0"/>
                  <a:pt x="896787" y="0"/>
                </a:cubicBezTo>
                <a:close/>
                <a:moveTo>
                  <a:pt x="752084" y="0"/>
                </a:moveTo>
                <a:cubicBezTo>
                  <a:pt x="767950" y="0"/>
                  <a:pt x="781279" y="12694"/>
                  <a:pt x="781279" y="29195"/>
                </a:cubicBezTo>
                <a:cubicBezTo>
                  <a:pt x="781279" y="45061"/>
                  <a:pt x="767950" y="58390"/>
                  <a:pt x="752084" y="58390"/>
                </a:cubicBezTo>
                <a:cubicBezTo>
                  <a:pt x="736217" y="58390"/>
                  <a:pt x="722889" y="45061"/>
                  <a:pt x="722889" y="29195"/>
                </a:cubicBezTo>
                <a:cubicBezTo>
                  <a:pt x="722889" y="13329"/>
                  <a:pt x="736217" y="0"/>
                  <a:pt x="752084" y="0"/>
                </a:cubicBezTo>
                <a:close/>
                <a:moveTo>
                  <a:pt x="607379" y="0"/>
                </a:moveTo>
                <a:cubicBezTo>
                  <a:pt x="623879" y="0"/>
                  <a:pt x="636573" y="12694"/>
                  <a:pt x="636573" y="29195"/>
                </a:cubicBezTo>
                <a:cubicBezTo>
                  <a:pt x="636573" y="45061"/>
                  <a:pt x="623245" y="58390"/>
                  <a:pt x="607379" y="58390"/>
                </a:cubicBezTo>
                <a:cubicBezTo>
                  <a:pt x="591512" y="58390"/>
                  <a:pt x="578184" y="45061"/>
                  <a:pt x="578184" y="29195"/>
                </a:cubicBezTo>
                <a:cubicBezTo>
                  <a:pt x="578184" y="13329"/>
                  <a:pt x="591512" y="0"/>
                  <a:pt x="607379" y="0"/>
                </a:cubicBezTo>
                <a:close/>
                <a:moveTo>
                  <a:pt x="462674" y="0"/>
                </a:moveTo>
                <a:cubicBezTo>
                  <a:pt x="479175" y="0"/>
                  <a:pt x="491869" y="12694"/>
                  <a:pt x="491869" y="29195"/>
                </a:cubicBezTo>
                <a:cubicBezTo>
                  <a:pt x="491869" y="45061"/>
                  <a:pt x="478540" y="58390"/>
                  <a:pt x="462674" y="58390"/>
                </a:cubicBezTo>
                <a:cubicBezTo>
                  <a:pt x="446807" y="58390"/>
                  <a:pt x="433479" y="45061"/>
                  <a:pt x="433479" y="29195"/>
                </a:cubicBezTo>
                <a:cubicBezTo>
                  <a:pt x="433479" y="13329"/>
                  <a:pt x="446807" y="0"/>
                  <a:pt x="462674" y="0"/>
                </a:cubicBezTo>
                <a:close/>
                <a:moveTo>
                  <a:pt x="173900" y="0"/>
                </a:moveTo>
                <a:cubicBezTo>
                  <a:pt x="189766" y="0"/>
                  <a:pt x="203095" y="12694"/>
                  <a:pt x="203095" y="29195"/>
                </a:cubicBezTo>
                <a:cubicBezTo>
                  <a:pt x="203095" y="45061"/>
                  <a:pt x="189766" y="58390"/>
                  <a:pt x="173900" y="58390"/>
                </a:cubicBezTo>
                <a:cubicBezTo>
                  <a:pt x="158033" y="58390"/>
                  <a:pt x="144705" y="45061"/>
                  <a:pt x="144705" y="29195"/>
                </a:cubicBezTo>
                <a:cubicBezTo>
                  <a:pt x="144705" y="13329"/>
                  <a:pt x="158033" y="0"/>
                  <a:pt x="173900" y="0"/>
                </a:cubicBezTo>
                <a:close/>
                <a:moveTo>
                  <a:pt x="29195" y="0"/>
                </a:moveTo>
                <a:cubicBezTo>
                  <a:pt x="45696" y="0"/>
                  <a:pt x="58390" y="12694"/>
                  <a:pt x="58390" y="29195"/>
                </a:cubicBezTo>
                <a:cubicBezTo>
                  <a:pt x="58390" y="45061"/>
                  <a:pt x="45061" y="58390"/>
                  <a:pt x="29195" y="58390"/>
                </a:cubicBezTo>
                <a:cubicBezTo>
                  <a:pt x="13328" y="58390"/>
                  <a:pt x="0" y="45061"/>
                  <a:pt x="0" y="29195"/>
                </a:cubicBezTo>
                <a:cubicBezTo>
                  <a:pt x="0" y="13329"/>
                  <a:pt x="13328" y="0"/>
                  <a:pt x="29195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4141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407065" y="3559881"/>
            <a:ext cx="546218" cy="1563323"/>
          </a:xfrm>
          <a:prstGeom prst="upArrow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10975502" y="1540378"/>
            <a:ext cx="395802" cy="1132821"/>
          </a:xfrm>
          <a:prstGeom prst="upArrow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11656064" y="4576989"/>
            <a:ext cx="277280" cy="793599"/>
          </a:xfrm>
          <a:prstGeom prst="upArrow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3985452" y="-943427"/>
            <a:ext cx="4221096" cy="4269014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91440" tIns="45720" rIns="91440" bIns="45720" rtlCol="0" anchor="b"/>
          <a:lstStyle/>
          <a:p>
            <a:pPr algn="ctr">
              <a:lnSpc>
                <a:spcPct val="100000"/>
              </a:lnSpc>
            </a:pPr>
            <a:r>
              <a:rPr kumimoji="1" lang="en-US" altLang="zh-CN" sz="13800">
                <a:ln w="19050">
                  <a:solidFill>
                    <a:srgbClr val="000000">
                      <a:alpha val="100000"/>
                    </a:srgbClr>
                  </a:solidFill>
                </a:ln>
                <a:gradFill>
                  <a:gsLst>
                    <a:gs pos="0">
                      <a:srgbClr val="99D232">
                        <a:alpha val="100000"/>
                      </a:srgbClr>
                    </a:gs>
                    <a:gs pos="83000">
                      <a:srgbClr val="99D232">
                        <a:alpha val="0"/>
                      </a:srgbClr>
                    </a:gs>
                  </a:gsLst>
                  <a:lin ang="5400000" scaled="0"/>
                </a:gradFill>
                <a:latin typeface="Source Han Sans CN Regular"/>
                <a:ea typeface="Source Han Sans CN Regular"/>
                <a:cs typeface="Source Han Sans CN Regular"/>
              </a:rPr>
              <a:t>02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2701414" y="2908300"/>
            <a:ext cx="6789173" cy="186556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30000"/>
              </a:lnSpc>
            </a:pPr>
            <a:r>
              <a:rPr kumimoji="1" lang="en-US" altLang="zh-CN" sz="4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Regular"/>
                <a:ea typeface="Source Han Sans CN Regular"/>
                <a:cs typeface="Source Han Sans CN Regular"/>
              </a:rPr>
              <a:t>数据利用与决策困境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709946" y="-357229"/>
            <a:ext cx="864854" cy="1551029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857974" y="535182"/>
            <a:ext cx="568799" cy="413406"/>
          </a:xfrm>
          <a:custGeom>
            <a:avLst/>
            <a:gdLst/>
            <a:ahLst/>
            <a:cxnLst/>
            <a:rect l="l" t="t" r="r" b="b"/>
            <a:pathLst>
              <a:path w="537267" h="390488">
                <a:moveTo>
                  <a:pt x="474259" y="272460"/>
                </a:moveTo>
                <a:cubicBezTo>
                  <a:pt x="461854" y="272289"/>
                  <a:pt x="453511" y="275831"/>
                  <a:pt x="449231" y="283086"/>
                </a:cubicBezTo>
                <a:cubicBezTo>
                  <a:pt x="444952" y="290341"/>
                  <a:pt x="442960" y="302334"/>
                  <a:pt x="443255" y="319065"/>
                </a:cubicBezTo>
                <a:cubicBezTo>
                  <a:pt x="442960" y="335947"/>
                  <a:pt x="444952" y="347890"/>
                  <a:pt x="449231" y="354895"/>
                </a:cubicBezTo>
                <a:cubicBezTo>
                  <a:pt x="453511" y="361900"/>
                  <a:pt x="461854" y="365292"/>
                  <a:pt x="474259" y="365071"/>
                </a:cubicBezTo>
                <a:cubicBezTo>
                  <a:pt x="486761" y="365292"/>
                  <a:pt x="495162" y="361900"/>
                  <a:pt x="499462" y="354895"/>
                </a:cubicBezTo>
                <a:cubicBezTo>
                  <a:pt x="503763" y="347890"/>
                  <a:pt x="505763" y="335947"/>
                  <a:pt x="505463" y="319065"/>
                </a:cubicBezTo>
                <a:cubicBezTo>
                  <a:pt x="505763" y="302334"/>
                  <a:pt x="503763" y="290341"/>
                  <a:pt x="499462" y="283086"/>
                </a:cubicBezTo>
                <a:cubicBezTo>
                  <a:pt x="495162" y="275831"/>
                  <a:pt x="486761" y="272289"/>
                  <a:pt x="474259" y="272460"/>
                </a:cubicBezTo>
                <a:close/>
                <a:moveTo>
                  <a:pt x="178984" y="272460"/>
                </a:moveTo>
                <a:cubicBezTo>
                  <a:pt x="166579" y="272289"/>
                  <a:pt x="158236" y="275831"/>
                  <a:pt x="153956" y="283086"/>
                </a:cubicBezTo>
                <a:cubicBezTo>
                  <a:pt x="149677" y="290341"/>
                  <a:pt x="147685" y="302334"/>
                  <a:pt x="147980" y="319065"/>
                </a:cubicBezTo>
                <a:cubicBezTo>
                  <a:pt x="147685" y="335947"/>
                  <a:pt x="149677" y="347890"/>
                  <a:pt x="153956" y="354895"/>
                </a:cubicBezTo>
                <a:cubicBezTo>
                  <a:pt x="158236" y="361900"/>
                  <a:pt x="166579" y="365292"/>
                  <a:pt x="178984" y="365071"/>
                </a:cubicBezTo>
                <a:cubicBezTo>
                  <a:pt x="191486" y="365292"/>
                  <a:pt x="199887" y="361900"/>
                  <a:pt x="204188" y="354895"/>
                </a:cubicBezTo>
                <a:cubicBezTo>
                  <a:pt x="208488" y="347890"/>
                  <a:pt x="210488" y="335947"/>
                  <a:pt x="210188" y="319065"/>
                </a:cubicBezTo>
                <a:cubicBezTo>
                  <a:pt x="210488" y="302334"/>
                  <a:pt x="208488" y="290341"/>
                  <a:pt x="204188" y="283086"/>
                </a:cubicBezTo>
                <a:cubicBezTo>
                  <a:pt x="199887" y="275831"/>
                  <a:pt x="191486" y="272289"/>
                  <a:pt x="178984" y="272460"/>
                </a:cubicBezTo>
                <a:close/>
                <a:moveTo>
                  <a:pt x="15002" y="249657"/>
                </a:moveTo>
                <a:lnTo>
                  <a:pt x="45406" y="249657"/>
                </a:lnTo>
                <a:lnTo>
                  <a:pt x="45406" y="362071"/>
                </a:lnTo>
                <a:lnTo>
                  <a:pt x="100613" y="362071"/>
                </a:lnTo>
                <a:lnTo>
                  <a:pt x="100613" y="388474"/>
                </a:lnTo>
                <a:lnTo>
                  <a:pt x="15002" y="388474"/>
                </a:lnTo>
                <a:close/>
                <a:moveTo>
                  <a:pt x="474259" y="247656"/>
                </a:moveTo>
                <a:cubicBezTo>
                  <a:pt x="487883" y="247490"/>
                  <a:pt x="499374" y="249468"/>
                  <a:pt x="508730" y="253591"/>
                </a:cubicBezTo>
                <a:cubicBezTo>
                  <a:pt x="518087" y="257713"/>
                  <a:pt x="525177" y="264981"/>
                  <a:pt x="530000" y="275393"/>
                </a:cubicBezTo>
                <a:cubicBezTo>
                  <a:pt x="534822" y="285806"/>
                  <a:pt x="537245" y="300363"/>
                  <a:pt x="537267" y="319065"/>
                </a:cubicBezTo>
                <a:cubicBezTo>
                  <a:pt x="537245" y="337768"/>
                  <a:pt x="534822" y="352325"/>
                  <a:pt x="530000" y="362737"/>
                </a:cubicBezTo>
                <a:cubicBezTo>
                  <a:pt x="525177" y="373150"/>
                  <a:pt x="518087" y="380417"/>
                  <a:pt x="508730" y="384540"/>
                </a:cubicBezTo>
                <a:cubicBezTo>
                  <a:pt x="499374" y="388663"/>
                  <a:pt x="487883" y="390641"/>
                  <a:pt x="474259" y="390474"/>
                </a:cubicBezTo>
                <a:cubicBezTo>
                  <a:pt x="460824" y="390641"/>
                  <a:pt x="449423" y="388663"/>
                  <a:pt x="440055" y="384540"/>
                </a:cubicBezTo>
                <a:cubicBezTo>
                  <a:pt x="430687" y="380417"/>
                  <a:pt x="423553" y="373150"/>
                  <a:pt x="418652" y="362737"/>
                </a:cubicBezTo>
                <a:cubicBezTo>
                  <a:pt x="413752" y="352325"/>
                  <a:pt x="411285" y="337768"/>
                  <a:pt x="411251" y="319065"/>
                </a:cubicBezTo>
                <a:cubicBezTo>
                  <a:pt x="411285" y="300363"/>
                  <a:pt x="413752" y="285806"/>
                  <a:pt x="418652" y="275393"/>
                </a:cubicBezTo>
                <a:cubicBezTo>
                  <a:pt x="423553" y="264981"/>
                  <a:pt x="430687" y="257713"/>
                  <a:pt x="440055" y="253591"/>
                </a:cubicBezTo>
                <a:cubicBezTo>
                  <a:pt x="449423" y="249468"/>
                  <a:pt x="460824" y="247490"/>
                  <a:pt x="474259" y="247656"/>
                </a:cubicBezTo>
                <a:close/>
                <a:moveTo>
                  <a:pt x="337785" y="247656"/>
                </a:moveTo>
                <a:cubicBezTo>
                  <a:pt x="344682" y="247665"/>
                  <a:pt x="351541" y="248098"/>
                  <a:pt x="358363" y="248957"/>
                </a:cubicBezTo>
                <a:cubicBezTo>
                  <a:pt x="365184" y="249815"/>
                  <a:pt x="370793" y="251049"/>
                  <a:pt x="375190" y="252657"/>
                </a:cubicBezTo>
                <a:lnTo>
                  <a:pt x="375190" y="279260"/>
                </a:lnTo>
                <a:cubicBezTo>
                  <a:pt x="369931" y="277364"/>
                  <a:pt x="364297" y="275956"/>
                  <a:pt x="358288" y="275035"/>
                </a:cubicBezTo>
                <a:cubicBezTo>
                  <a:pt x="352279" y="274114"/>
                  <a:pt x="346245" y="273656"/>
                  <a:pt x="340185" y="273660"/>
                </a:cubicBezTo>
                <a:cubicBezTo>
                  <a:pt x="326938" y="273351"/>
                  <a:pt x="317178" y="276518"/>
                  <a:pt x="310907" y="283161"/>
                </a:cubicBezTo>
                <a:cubicBezTo>
                  <a:pt x="304635" y="289803"/>
                  <a:pt x="301526" y="301772"/>
                  <a:pt x="301581" y="319065"/>
                </a:cubicBezTo>
                <a:cubicBezTo>
                  <a:pt x="301536" y="331218"/>
                  <a:pt x="302736" y="340629"/>
                  <a:pt x="305181" y="347299"/>
                </a:cubicBezTo>
                <a:cubicBezTo>
                  <a:pt x="307626" y="353969"/>
                  <a:pt x="311582" y="358594"/>
                  <a:pt x="317049" y="361174"/>
                </a:cubicBezTo>
                <a:cubicBezTo>
                  <a:pt x="322517" y="363755"/>
                  <a:pt x="329762" y="364987"/>
                  <a:pt x="338785" y="364871"/>
                </a:cubicBezTo>
                <a:cubicBezTo>
                  <a:pt x="341565" y="364884"/>
                  <a:pt x="344157" y="364809"/>
                  <a:pt x="346561" y="364646"/>
                </a:cubicBezTo>
                <a:cubicBezTo>
                  <a:pt x="348966" y="364484"/>
                  <a:pt x="351308" y="364159"/>
                  <a:pt x="353587" y="363671"/>
                </a:cubicBezTo>
                <a:lnTo>
                  <a:pt x="353587" y="333667"/>
                </a:lnTo>
                <a:lnTo>
                  <a:pt x="329984" y="333667"/>
                </a:lnTo>
                <a:lnTo>
                  <a:pt x="329984" y="308264"/>
                </a:lnTo>
                <a:lnTo>
                  <a:pt x="381791" y="308264"/>
                </a:lnTo>
                <a:lnTo>
                  <a:pt x="381791" y="384274"/>
                </a:lnTo>
                <a:cubicBezTo>
                  <a:pt x="376452" y="386020"/>
                  <a:pt x="369827" y="387478"/>
                  <a:pt x="361913" y="388649"/>
                </a:cubicBezTo>
                <a:cubicBezTo>
                  <a:pt x="354000" y="389820"/>
                  <a:pt x="345624" y="390428"/>
                  <a:pt x="336785" y="390474"/>
                </a:cubicBezTo>
                <a:cubicBezTo>
                  <a:pt x="322528" y="390671"/>
                  <a:pt x="310304" y="388811"/>
                  <a:pt x="300114" y="384896"/>
                </a:cubicBezTo>
                <a:cubicBezTo>
                  <a:pt x="289924" y="380981"/>
                  <a:pt x="282100" y="373831"/>
                  <a:pt x="276644" y="363449"/>
                </a:cubicBezTo>
                <a:cubicBezTo>
                  <a:pt x="271188" y="353066"/>
                  <a:pt x="268432" y="338271"/>
                  <a:pt x="268376" y="319065"/>
                </a:cubicBezTo>
                <a:cubicBezTo>
                  <a:pt x="268437" y="301308"/>
                  <a:pt x="271250" y="287195"/>
                  <a:pt x="276815" y="276727"/>
                </a:cubicBezTo>
                <a:cubicBezTo>
                  <a:pt x="282379" y="266259"/>
                  <a:pt x="290334" y="258769"/>
                  <a:pt x="300677" y="254257"/>
                </a:cubicBezTo>
                <a:cubicBezTo>
                  <a:pt x="311020" y="249746"/>
                  <a:pt x="323390" y="247545"/>
                  <a:pt x="337785" y="247656"/>
                </a:cubicBezTo>
                <a:close/>
                <a:moveTo>
                  <a:pt x="178984" y="247656"/>
                </a:moveTo>
                <a:cubicBezTo>
                  <a:pt x="192608" y="247490"/>
                  <a:pt x="204099" y="249468"/>
                  <a:pt x="213455" y="253591"/>
                </a:cubicBezTo>
                <a:cubicBezTo>
                  <a:pt x="222812" y="257713"/>
                  <a:pt x="229902" y="264981"/>
                  <a:pt x="234725" y="275393"/>
                </a:cubicBezTo>
                <a:cubicBezTo>
                  <a:pt x="239547" y="285806"/>
                  <a:pt x="241970" y="300363"/>
                  <a:pt x="241992" y="319065"/>
                </a:cubicBezTo>
                <a:cubicBezTo>
                  <a:pt x="241970" y="337768"/>
                  <a:pt x="239547" y="352325"/>
                  <a:pt x="234725" y="362737"/>
                </a:cubicBezTo>
                <a:cubicBezTo>
                  <a:pt x="229902" y="373150"/>
                  <a:pt x="222812" y="380417"/>
                  <a:pt x="213455" y="384540"/>
                </a:cubicBezTo>
                <a:cubicBezTo>
                  <a:pt x="204099" y="388663"/>
                  <a:pt x="192608" y="390641"/>
                  <a:pt x="178984" y="390474"/>
                </a:cubicBezTo>
                <a:cubicBezTo>
                  <a:pt x="165549" y="390641"/>
                  <a:pt x="154148" y="388663"/>
                  <a:pt x="144780" y="384540"/>
                </a:cubicBezTo>
                <a:cubicBezTo>
                  <a:pt x="135412" y="380417"/>
                  <a:pt x="128278" y="373150"/>
                  <a:pt x="123377" y="362737"/>
                </a:cubicBezTo>
                <a:cubicBezTo>
                  <a:pt x="118477" y="352325"/>
                  <a:pt x="116010" y="337768"/>
                  <a:pt x="115976" y="319065"/>
                </a:cubicBezTo>
                <a:cubicBezTo>
                  <a:pt x="116010" y="300363"/>
                  <a:pt x="118477" y="285806"/>
                  <a:pt x="123377" y="275393"/>
                </a:cubicBezTo>
                <a:cubicBezTo>
                  <a:pt x="128278" y="264981"/>
                  <a:pt x="135412" y="257713"/>
                  <a:pt x="144780" y="253591"/>
                </a:cubicBezTo>
                <a:cubicBezTo>
                  <a:pt x="154148" y="249468"/>
                  <a:pt x="165549" y="247490"/>
                  <a:pt x="178984" y="247656"/>
                </a:cubicBezTo>
                <a:close/>
                <a:moveTo>
                  <a:pt x="421729" y="13608"/>
                </a:moveTo>
                <a:lnTo>
                  <a:pt x="421729" y="71215"/>
                </a:lnTo>
                <a:lnTo>
                  <a:pt x="438931" y="71215"/>
                </a:lnTo>
                <a:cubicBezTo>
                  <a:pt x="449042" y="71205"/>
                  <a:pt x="456957" y="70514"/>
                  <a:pt x="462675" y="69141"/>
                </a:cubicBezTo>
                <a:cubicBezTo>
                  <a:pt x="468393" y="67768"/>
                  <a:pt x="472455" y="64973"/>
                  <a:pt x="474862" y="60755"/>
                </a:cubicBezTo>
                <a:cubicBezTo>
                  <a:pt x="477268" y="56537"/>
                  <a:pt x="478560" y="50156"/>
                  <a:pt x="478736" y="41612"/>
                </a:cubicBezTo>
                <a:cubicBezTo>
                  <a:pt x="478678" y="30406"/>
                  <a:pt x="475694" y="22913"/>
                  <a:pt x="469785" y="19134"/>
                </a:cubicBezTo>
                <a:cubicBezTo>
                  <a:pt x="463876" y="15354"/>
                  <a:pt x="453591" y="13512"/>
                  <a:pt x="438931" y="13608"/>
                </a:cubicBezTo>
                <a:close/>
                <a:moveTo>
                  <a:pt x="186909" y="11608"/>
                </a:moveTo>
                <a:cubicBezTo>
                  <a:pt x="175218" y="11787"/>
                  <a:pt x="166130" y="13829"/>
                  <a:pt x="159646" y="17735"/>
                </a:cubicBezTo>
                <a:cubicBezTo>
                  <a:pt x="153163" y="21640"/>
                  <a:pt x="148624" y="27935"/>
                  <a:pt x="146030" y="36618"/>
                </a:cubicBezTo>
                <a:cubicBezTo>
                  <a:pt x="143436" y="45302"/>
                  <a:pt x="142127" y="56901"/>
                  <a:pt x="142104" y="71415"/>
                </a:cubicBezTo>
                <a:cubicBezTo>
                  <a:pt x="141770" y="93160"/>
                  <a:pt x="144837" y="108628"/>
                  <a:pt x="151305" y="117821"/>
                </a:cubicBezTo>
                <a:cubicBezTo>
                  <a:pt x="157772" y="127014"/>
                  <a:pt x="169640" y="131481"/>
                  <a:pt x="186909" y="131223"/>
                </a:cubicBezTo>
                <a:cubicBezTo>
                  <a:pt x="198601" y="131059"/>
                  <a:pt x="207688" y="129076"/>
                  <a:pt x="214172" y="125274"/>
                </a:cubicBezTo>
                <a:cubicBezTo>
                  <a:pt x="220655" y="121472"/>
                  <a:pt x="225194" y="115237"/>
                  <a:pt x="227788" y="106568"/>
                </a:cubicBezTo>
                <a:cubicBezTo>
                  <a:pt x="230382" y="97899"/>
                  <a:pt x="231691" y="86181"/>
                  <a:pt x="231715" y="71415"/>
                </a:cubicBezTo>
                <a:cubicBezTo>
                  <a:pt x="231691" y="56835"/>
                  <a:pt x="230382" y="45191"/>
                  <a:pt x="227788" y="36485"/>
                </a:cubicBezTo>
                <a:cubicBezTo>
                  <a:pt x="225194" y="27779"/>
                  <a:pt x="220655" y="21484"/>
                  <a:pt x="214172" y="17601"/>
                </a:cubicBezTo>
                <a:cubicBezTo>
                  <a:pt x="207688" y="13718"/>
                  <a:pt x="198601" y="11720"/>
                  <a:pt x="186909" y="11608"/>
                </a:cubicBezTo>
                <a:close/>
                <a:moveTo>
                  <a:pt x="408527" y="2007"/>
                </a:moveTo>
                <a:lnTo>
                  <a:pt x="439131" y="2007"/>
                </a:lnTo>
                <a:cubicBezTo>
                  <a:pt x="452492" y="2051"/>
                  <a:pt x="462997" y="3251"/>
                  <a:pt x="470646" y="5607"/>
                </a:cubicBezTo>
                <a:cubicBezTo>
                  <a:pt x="478295" y="7963"/>
                  <a:pt x="483733" y="12008"/>
                  <a:pt x="486959" y="17742"/>
                </a:cubicBezTo>
                <a:cubicBezTo>
                  <a:pt x="490186" y="23476"/>
                  <a:pt x="491845" y="31433"/>
                  <a:pt x="491938" y="41612"/>
                </a:cubicBezTo>
                <a:cubicBezTo>
                  <a:pt x="492009" y="53596"/>
                  <a:pt x="489717" y="62681"/>
                  <a:pt x="485062" y="68865"/>
                </a:cubicBezTo>
                <a:cubicBezTo>
                  <a:pt x="480407" y="75049"/>
                  <a:pt x="472964" y="79033"/>
                  <a:pt x="462734" y="80817"/>
                </a:cubicBezTo>
                <a:lnTo>
                  <a:pt x="505139" y="140824"/>
                </a:lnTo>
                <a:lnTo>
                  <a:pt x="489337" y="140824"/>
                </a:lnTo>
                <a:lnTo>
                  <a:pt x="449132" y="82417"/>
                </a:lnTo>
                <a:cubicBezTo>
                  <a:pt x="448224" y="82513"/>
                  <a:pt x="446990" y="82571"/>
                  <a:pt x="445432" y="82592"/>
                </a:cubicBezTo>
                <a:cubicBezTo>
                  <a:pt x="443873" y="82613"/>
                  <a:pt x="442040" y="82621"/>
                  <a:pt x="439931" y="82617"/>
                </a:cubicBezTo>
                <a:lnTo>
                  <a:pt x="421729" y="82617"/>
                </a:lnTo>
                <a:lnTo>
                  <a:pt x="421729" y="140824"/>
                </a:lnTo>
                <a:lnTo>
                  <a:pt x="408527" y="140824"/>
                </a:lnTo>
                <a:close/>
                <a:moveTo>
                  <a:pt x="274377" y="2007"/>
                </a:moveTo>
                <a:lnTo>
                  <a:pt x="287579" y="2007"/>
                </a:lnTo>
                <a:lnTo>
                  <a:pt x="287579" y="92218"/>
                </a:lnTo>
                <a:cubicBezTo>
                  <a:pt x="287408" y="106961"/>
                  <a:pt x="290150" y="117179"/>
                  <a:pt x="295805" y="122872"/>
                </a:cubicBezTo>
                <a:cubicBezTo>
                  <a:pt x="301460" y="128564"/>
                  <a:pt x="311053" y="131281"/>
                  <a:pt x="324583" y="131023"/>
                </a:cubicBezTo>
                <a:cubicBezTo>
                  <a:pt x="338752" y="131281"/>
                  <a:pt x="348620" y="128564"/>
                  <a:pt x="354187" y="122872"/>
                </a:cubicBezTo>
                <a:cubicBezTo>
                  <a:pt x="359755" y="117179"/>
                  <a:pt x="362422" y="106961"/>
                  <a:pt x="362188" y="92218"/>
                </a:cubicBezTo>
                <a:lnTo>
                  <a:pt x="362188" y="2007"/>
                </a:lnTo>
                <a:lnTo>
                  <a:pt x="375190" y="2007"/>
                </a:lnTo>
                <a:lnTo>
                  <a:pt x="375190" y="96218"/>
                </a:lnTo>
                <a:cubicBezTo>
                  <a:pt x="375223" y="112512"/>
                  <a:pt x="371056" y="124380"/>
                  <a:pt x="362688" y="131823"/>
                </a:cubicBezTo>
                <a:cubicBezTo>
                  <a:pt x="354321" y="139266"/>
                  <a:pt x="341552" y="142933"/>
                  <a:pt x="324383" y="142824"/>
                </a:cubicBezTo>
                <a:cubicBezTo>
                  <a:pt x="307248" y="142970"/>
                  <a:pt x="294613" y="139378"/>
                  <a:pt x="286479" y="132048"/>
                </a:cubicBezTo>
                <a:cubicBezTo>
                  <a:pt x="278344" y="124718"/>
                  <a:pt x="274311" y="112775"/>
                  <a:pt x="274377" y="96218"/>
                </a:cubicBezTo>
                <a:close/>
                <a:moveTo>
                  <a:pt x="0" y="2007"/>
                </a:moveTo>
                <a:lnTo>
                  <a:pt x="15202" y="2007"/>
                </a:lnTo>
                <a:lnTo>
                  <a:pt x="55207" y="67215"/>
                </a:lnTo>
                <a:lnTo>
                  <a:pt x="56407" y="67215"/>
                </a:lnTo>
                <a:lnTo>
                  <a:pt x="95812" y="2007"/>
                </a:lnTo>
                <a:lnTo>
                  <a:pt x="110614" y="2007"/>
                </a:lnTo>
                <a:lnTo>
                  <a:pt x="61808" y="79416"/>
                </a:lnTo>
                <a:lnTo>
                  <a:pt x="61808" y="140824"/>
                </a:lnTo>
                <a:lnTo>
                  <a:pt x="48406" y="140824"/>
                </a:lnTo>
                <a:lnTo>
                  <a:pt x="48406" y="79616"/>
                </a:lnTo>
                <a:close/>
                <a:moveTo>
                  <a:pt x="186909" y="6"/>
                </a:moveTo>
                <a:cubicBezTo>
                  <a:pt x="200290" y="-123"/>
                  <a:pt x="211311" y="2003"/>
                  <a:pt x="219972" y="6385"/>
                </a:cubicBezTo>
                <a:cubicBezTo>
                  <a:pt x="228634" y="10767"/>
                  <a:pt x="235062" y="18183"/>
                  <a:pt x="239256" y="28632"/>
                </a:cubicBezTo>
                <a:cubicBezTo>
                  <a:pt x="243451" y="39082"/>
                  <a:pt x="245537" y="53343"/>
                  <a:pt x="245516" y="71415"/>
                </a:cubicBezTo>
                <a:cubicBezTo>
                  <a:pt x="245537" y="89488"/>
                  <a:pt x="243451" y="103749"/>
                  <a:pt x="239256" y="114198"/>
                </a:cubicBezTo>
                <a:cubicBezTo>
                  <a:pt x="235062" y="124648"/>
                  <a:pt x="228634" y="132064"/>
                  <a:pt x="219972" y="136446"/>
                </a:cubicBezTo>
                <a:cubicBezTo>
                  <a:pt x="211311" y="140828"/>
                  <a:pt x="200290" y="142954"/>
                  <a:pt x="186909" y="142824"/>
                </a:cubicBezTo>
                <a:cubicBezTo>
                  <a:pt x="173284" y="142776"/>
                  <a:pt x="162174" y="140605"/>
                  <a:pt x="153579" y="136312"/>
                </a:cubicBezTo>
                <a:cubicBezTo>
                  <a:pt x="144984" y="132019"/>
                  <a:pt x="138645" y="124692"/>
                  <a:pt x="134562" y="114332"/>
                </a:cubicBezTo>
                <a:cubicBezTo>
                  <a:pt x="130479" y="103971"/>
                  <a:pt x="128392" y="89666"/>
                  <a:pt x="128302" y="71415"/>
                </a:cubicBezTo>
                <a:cubicBezTo>
                  <a:pt x="128273" y="53343"/>
                  <a:pt x="130330" y="39082"/>
                  <a:pt x="134473" y="28632"/>
                </a:cubicBezTo>
                <a:cubicBezTo>
                  <a:pt x="138615" y="18183"/>
                  <a:pt x="145014" y="10767"/>
                  <a:pt x="153668" y="6385"/>
                </a:cubicBezTo>
                <a:cubicBezTo>
                  <a:pt x="162322" y="2003"/>
                  <a:pt x="173402" y="-123"/>
                  <a:pt x="186909" y="6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cap="sq">
            <a:noFill/>
          </a:ln>
          <a:effectLst/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rcRect l="11330" t="6922" r="11330" b="15455"/>
          <a:stretch>
            <a:fillRect/>
          </a:stretch>
        </p:blipFill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6832879"/>
              <a:gd name="connsiteX1" fmla="*/ 12192000 w 12192000"/>
              <a:gd name="connsiteY1" fmla="*/ 0 h 6832879"/>
              <a:gd name="connsiteX2" fmla="*/ 12192000 w 12192000"/>
              <a:gd name="connsiteY2" fmla="*/ 6832879 h 6832879"/>
              <a:gd name="connsiteX3" fmla="*/ 0 w 12192000"/>
              <a:gd name="connsiteY3" fmla="*/ 6832879 h 6832879"/>
            </a:gdLst>
            <a:ahLst/>
            <a:cxnLst/>
            <a:rect l="l" t="t" r="r" b="b"/>
            <a:pathLst>
              <a:path w="12192000" h="6832879">
                <a:moveTo>
                  <a:pt x="0" y="0"/>
                </a:moveTo>
                <a:lnTo>
                  <a:pt x="12192000" y="0"/>
                </a:lnTo>
                <a:lnTo>
                  <a:pt x="12192000" y="6832879"/>
                </a:lnTo>
                <a:lnTo>
                  <a:pt x="0" y="683287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252753" y="221343"/>
            <a:ext cx="11686495" cy="6415314"/>
          </a:xfrm>
          <a:prstGeom prst="roundRect">
            <a:avLst>
              <a:gd name="adj" fmla="val 3741"/>
            </a:avLst>
          </a:prstGeom>
          <a:gradFill>
            <a:gsLst>
              <a:gs pos="0">
                <a:schemeClr val="bg1"/>
              </a:gs>
              <a:gs pos="100000">
                <a:schemeClr val="accent1">
                  <a:lumMod val="10000"/>
                  <a:lumOff val="90000"/>
                  <a:alpha val="90000"/>
                </a:schemeClr>
              </a:gs>
            </a:gsLst>
            <a:lin ang="5400000" scaled="0"/>
          </a:gradFill>
          <a:ln w="25400" cap="sq">
            <a:noFill/>
            <a:miter/>
          </a:ln>
          <a:effectLst>
            <a:outerShdw blurRad="127000" algn="ctr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11379200" y="6045200"/>
            <a:ext cx="812800" cy="812800"/>
          </a:xfrm>
          <a:prstGeom prst="rect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flipH="1">
            <a:off x="11579576" y="6245577"/>
            <a:ext cx="412049" cy="412047"/>
          </a:xfrm>
          <a:prstGeom prst="star5">
            <a:avLst/>
          </a:prstGeom>
          <a:solidFill>
            <a:schemeClr val="bg1"/>
          </a:solidFill>
          <a:ln w="254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1110580" y="1692828"/>
            <a:ext cx="2568356" cy="1889860"/>
          </a:xfrm>
          <a:prstGeom prst="roundRect">
            <a:avLst>
              <a:gd name="adj" fmla="val 5152"/>
            </a:avLst>
          </a:prstGeom>
          <a:noFill/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2005586" y="1292457"/>
            <a:ext cx="778344" cy="778343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2221170" y="1521048"/>
            <a:ext cx="347176" cy="321161"/>
          </a:xfrm>
          <a:custGeom>
            <a:avLst/>
            <a:gdLst>
              <a:gd name="connsiteX0" fmla="*/ 56258 w 778320"/>
              <a:gd name="connsiteY0" fmla="*/ 333700 h 720001"/>
              <a:gd name="connsiteX1" fmla="*/ 56258 w 778320"/>
              <a:gd name="connsiteY1" fmla="*/ 627457 h 720001"/>
              <a:gd name="connsiteX2" fmla="*/ 66946 w 778320"/>
              <a:gd name="connsiteY2" fmla="*/ 653054 h 720001"/>
              <a:gd name="connsiteX3" fmla="*/ 92544 w 778320"/>
              <a:gd name="connsiteY3" fmla="*/ 663743 h 720001"/>
              <a:gd name="connsiteX4" fmla="*/ 685683 w 778320"/>
              <a:gd name="connsiteY4" fmla="*/ 663743 h 720001"/>
              <a:gd name="connsiteX5" fmla="*/ 711281 w 778320"/>
              <a:gd name="connsiteY5" fmla="*/ 653054 h 720001"/>
              <a:gd name="connsiteX6" fmla="*/ 721969 w 778320"/>
              <a:gd name="connsiteY6" fmla="*/ 627457 h 720001"/>
              <a:gd name="connsiteX7" fmla="*/ 721969 w 778320"/>
              <a:gd name="connsiteY7" fmla="*/ 333700 h 720001"/>
              <a:gd name="connsiteX8" fmla="*/ 92544 w 778320"/>
              <a:gd name="connsiteY8" fmla="*/ 142049 h 720001"/>
              <a:gd name="connsiteX9" fmla="*/ 56258 w 778320"/>
              <a:gd name="connsiteY9" fmla="*/ 178336 h 720001"/>
              <a:gd name="connsiteX10" fmla="*/ 56258 w 778320"/>
              <a:gd name="connsiteY10" fmla="*/ 277443 h 720001"/>
              <a:gd name="connsiteX11" fmla="*/ 721969 w 778320"/>
              <a:gd name="connsiteY11" fmla="*/ 277443 h 720001"/>
              <a:gd name="connsiteX12" fmla="*/ 721969 w 778320"/>
              <a:gd name="connsiteY12" fmla="*/ 178336 h 720001"/>
              <a:gd name="connsiteX13" fmla="*/ 685683 w 778320"/>
              <a:gd name="connsiteY13" fmla="*/ 142049 h 720001"/>
              <a:gd name="connsiteX14" fmla="*/ 561355 w 778320"/>
              <a:gd name="connsiteY14" fmla="*/ 142049 h 720001"/>
              <a:gd name="connsiteX15" fmla="*/ 561355 w 778320"/>
              <a:gd name="connsiteY15" fmla="*/ 201026 h 720001"/>
              <a:gd name="connsiteX16" fmla="*/ 533226 w 778320"/>
              <a:gd name="connsiteY16" fmla="*/ 229249 h 720001"/>
              <a:gd name="connsiteX17" fmla="*/ 505097 w 778320"/>
              <a:gd name="connsiteY17" fmla="*/ 201120 h 720001"/>
              <a:gd name="connsiteX18" fmla="*/ 505097 w 778320"/>
              <a:gd name="connsiteY18" fmla="*/ 142049 h 720001"/>
              <a:gd name="connsiteX19" fmla="*/ 273129 w 778320"/>
              <a:gd name="connsiteY19" fmla="*/ 142049 h 720001"/>
              <a:gd name="connsiteX20" fmla="*/ 273129 w 778320"/>
              <a:gd name="connsiteY20" fmla="*/ 201026 h 720001"/>
              <a:gd name="connsiteX21" fmla="*/ 245001 w 778320"/>
              <a:gd name="connsiteY21" fmla="*/ 229249 h 720001"/>
              <a:gd name="connsiteX22" fmla="*/ 216872 w 778320"/>
              <a:gd name="connsiteY22" fmla="*/ 201120 h 720001"/>
              <a:gd name="connsiteX23" fmla="*/ 216872 w 778320"/>
              <a:gd name="connsiteY23" fmla="*/ 142049 h 720001"/>
              <a:gd name="connsiteX24" fmla="*/ 245001 w 778320"/>
              <a:gd name="connsiteY24" fmla="*/ 0 h 720001"/>
              <a:gd name="connsiteX25" fmla="*/ 273129 w 778320"/>
              <a:gd name="connsiteY25" fmla="*/ 28129 h 720001"/>
              <a:gd name="connsiteX26" fmla="*/ 273129 w 778320"/>
              <a:gd name="connsiteY26" fmla="*/ 85792 h 720001"/>
              <a:gd name="connsiteX27" fmla="*/ 505097 w 778320"/>
              <a:gd name="connsiteY27" fmla="*/ 85792 h 720001"/>
              <a:gd name="connsiteX28" fmla="*/ 505097 w 778320"/>
              <a:gd name="connsiteY28" fmla="*/ 28129 h 720001"/>
              <a:gd name="connsiteX29" fmla="*/ 533226 w 778320"/>
              <a:gd name="connsiteY29" fmla="*/ 0 h 720001"/>
              <a:gd name="connsiteX30" fmla="*/ 561355 w 778320"/>
              <a:gd name="connsiteY30" fmla="*/ 28129 h 720001"/>
              <a:gd name="connsiteX31" fmla="*/ 561355 w 778320"/>
              <a:gd name="connsiteY31" fmla="*/ 85792 h 720001"/>
              <a:gd name="connsiteX32" fmla="*/ 685683 w 778320"/>
              <a:gd name="connsiteY32" fmla="*/ 85792 h 720001"/>
              <a:gd name="connsiteX33" fmla="*/ 778320 w 778320"/>
              <a:gd name="connsiteY33" fmla="*/ 178336 h 720001"/>
              <a:gd name="connsiteX34" fmla="*/ 778320 w 778320"/>
              <a:gd name="connsiteY34" fmla="*/ 627457 h 720001"/>
              <a:gd name="connsiteX35" fmla="*/ 685777 w 778320"/>
              <a:gd name="connsiteY35" fmla="*/ 720001 h 720001"/>
              <a:gd name="connsiteX36" fmla="*/ 92544 w 778320"/>
              <a:gd name="connsiteY36" fmla="*/ 720001 h 720001"/>
              <a:gd name="connsiteX37" fmla="*/ 0 w 778320"/>
              <a:gd name="connsiteY37" fmla="*/ 627457 h 720001"/>
              <a:gd name="connsiteX38" fmla="*/ 0 w 778320"/>
              <a:gd name="connsiteY38" fmla="*/ 333700 h 720001"/>
              <a:gd name="connsiteX39" fmla="*/ 0 w 778320"/>
              <a:gd name="connsiteY39" fmla="*/ 277443 h 720001"/>
              <a:gd name="connsiteX40" fmla="*/ 0 w 778320"/>
              <a:gd name="connsiteY40" fmla="*/ 178336 h 720001"/>
              <a:gd name="connsiteX41" fmla="*/ 92544 w 778320"/>
              <a:gd name="connsiteY41" fmla="*/ 85792 h 720001"/>
              <a:gd name="connsiteX42" fmla="*/ 216872 w 778320"/>
              <a:gd name="connsiteY42" fmla="*/ 85792 h 720001"/>
              <a:gd name="connsiteX43" fmla="*/ 216872 w 778320"/>
              <a:gd name="connsiteY43" fmla="*/ 28129 h 720001"/>
              <a:gd name="connsiteX44" fmla="*/ 245001 w 778320"/>
              <a:gd name="connsiteY44" fmla="*/ 0 h 720001"/>
            </a:gdLst>
            <a:ahLst/>
            <a:cxnLst/>
            <a:rect l="l" t="t" r="r" b="b"/>
            <a:pathLst>
              <a:path w="778320" h="720001">
                <a:moveTo>
                  <a:pt x="56258" y="333700"/>
                </a:moveTo>
                <a:lnTo>
                  <a:pt x="56258" y="627457"/>
                </a:lnTo>
                <a:cubicBezTo>
                  <a:pt x="56258" y="637115"/>
                  <a:pt x="60008" y="646116"/>
                  <a:pt x="66946" y="653054"/>
                </a:cubicBezTo>
                <a:cubicBezTo>
                  <a:pt x="73885" y="659899"/>
                  <a:pt x="82980" y="663743"/>
                  <a:pt x="92544" y="663743"/>
                </a:cubicBezTo>
                <a:lnTo>
                  <a:pt x="685683" y="663743"/>
                </a:lnTo>
                <a:cubicBezTo>
                  <a:pt x="695341" y="663743"/>
                  <a:pt x="704342" y="659993"/>
                  <a:pt x="711281" y="653054"/>
                </a:cubicBezTo>
                <a:cubicBezTo>
                  <a:pt x="718125" y="646116"/>
                  <a:pt x="721969" y="637021"/>
                  <a:pt x="721969" y="627457"/>
                </a:cubicBezTo>
                <a:lnTo>
                  <a:pt x="721969" y="333700"/>
                </a:lnTo>
                <a:close/>
                <a:moveTo>
                  <a:pt x="92544" y="142049"/>
                </a:moveTo>
                <a:cubicBezTo>
                  <a:pt x="72478" y="142049"/>
                  <a:pt x="56258" y="158364"/>
                  <a:pt x="56258" y="178336"/>
                </a:cubicBezTo>
                <a:lnTo>
                  <a:pt x="56258" y="277443"/>
                </a:lnTo>
                <a:lnTo>
                  <a:pt x="721969" y="277443"/>
                </a:lnTo>
                <a:lnTo>
                  <a:pt x="721969" y="178336"/>
                </a:lnTo>
                <a:cubicBezTo>
                  <a:pt x="721969" y="158270"/>
                  <a:pt x="705655" y="142049"/>
                  <a:pt x="685683" y="142049"/>
                </a:cubicBezTo>
                <a:lnTo>
                  <a:pt x="561355" y="142049"/>
                </a:lnTo>
                <a:lnTo>
                  <a:pt x="561355" y="201026"/>
                </a:lnTo>
                <a:cubicBezTo>
                  <a:pt x="561355" y="216591"/>
                  <a:pt x="548790" y="229249"/>
                  <a:pt x="533226" y="229249"/>
                </a:cubicBezTo>
                <a:cubicBezTo>
                  <a:pt x="517661" y="229249"/>
                  <a:pt x="505097" y="216685"/>
                  <a:pt x="505097" y="201120"/>
                </a:cubicBezTo>
                <a:lnTo>
                  <a:pt x="505097" y="142049"/>
                </a:lnTo>
                <a:lnTo>
                  <a:pt x="273129" y="142049"/>
                </a:lnTo>
                <a:lnTo>
                  <a:pt x="273129" y="201026"/>
                </a:lnTo>
                <a:cubicBezTo>
                  <a:pt x="273129" y="216591"/>
                  <a:pt x="260565" y="229249"/>
                  <a:pt x="245001" y="229249"/>
                </a:cubicBezTo>
                <a:cubicBezTo>
                  <a:pt x="229436" y="229249"/>
                  <a:pt x="216872" y="216685"/>
                  <a:pt x="216872" y="201120"/>
                </a:cubicBezTo>
                <a:lnTo>
                  <a:pt x="216872" y="142049"/>
                </a:lnTo>
                <a:close/>
                <a:moveTo>
                  <a:pt x="245001" y="0"/>
                </a:moveTo>
                <a:cubicBezTo>
                  <a:pt x="260565" y="0"/>
                  <a:pt x="273129" y="12564"/>
                  <a:pt x="273129" y="28129"/>
                </a:cubicBezTo>
                <a:lnTo>
                  <a:pt x="273129" y="85792"/>
                </a:lnTo>
                <a:lnTo>
                  <a:pt x="505097" y="85792"/>
                </a:lnTo>
                <a:lnTo>
                  <a:pt x="505097" y="28129"/>
                </a:lnTo>
                <a:cubicBezTo>
                  <a:pt x="505097" y="12564"/>
                  <a:pt x="517661" y="0"/>
                  <a:pt x="533226" y="0"/>
                </a:cubicBezTo>
                <a:cubicBezTo>
                  <a:pt x="548790" y="0"/>
                  <a:pt x="561355" y="12564"/>
                  <a:pt x="561355" y="28129"/>
                </a:cubicBezTo>
                <a:lnTo>
                  <a:pt x="561355" y="85792"/>
                </a:lnTo>
                <a:lnTo>
                  <a:pt x="685683" y="85792"/>
                </a:lnTo>
                <a:cubicBezTo>
                  <a:pt x="736784" y="85792"/>
                  <a:pt x="778227" y="127235"/>
                  <a:pt x="778320" y="178336"/>
                </a:cubicBezTo>
                <a:lnTo>
                  <a:pt x="778320" y="627457"/>
                </a:lnTo>
                <a:cubicBezTo>
                  <a:pt x="778320" y="678370"/>
                  <a:pt x="736690" y="720001"/>
                  <a:pt x="685777" y="720001"/>
                </a:cubicBezTo>
                <a:lnTo>
                  <a:pt x="92544" y="720001"/>
                </a:lnTo>
                <a:cubicBezTo>
                  <a:pt x="41631" y="720001"/>
                  <a:pt x="0" y="678370"/>
                  <a:pt x="0" y="627457"/>
                </a:cubicBezTo>
                <a:lnTo>
                  <a:pt x="0" y="333700"/>
                </a:lnTo>
                <a:lnTo>
                  <a:pt x="0" y="277443"/>
                </a:lnTo>
                <a:lnTo>
                  <a:pt x="0" y="178336"/>
                </a:lnTo>
                <a:cubicBezTo>
                  <a:pt x="0" y="127235"/>
                  <a:pt x="41443" y="85792"/>
                  <a:pt x="92544" y="85792"/>
                </a:cubicBezTo>
                <a:lnTo>
                  <a:pt x="216872" y="85792"/>
                </a:lnTo>
                <a:lnTo>
                  <a:pt x="216872" y="28129"/>
                </a:lnTo>
                <a:cubicBezTo>
                  <a:pt x="216872" y="12564"/>
                  <a:pt x="229436" y="0"/>
                  <a:pt x="245001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660054" y="2135194"/>
            <a:ext cx="3469410" cy="3479747"/>
          </a:xfrm>
          <a:prstGeom prst="roundRect">
            <a:avLst>
              <a:gd name="adj" fmla="val 5152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719490" y="2195473"/>
            <a:ext cx="3350538" cy="3359189"/>
          </a:xfrm>
          <a:prstGeom prst="roundRect">
            <a:avLst>
              <a:gd name="adj" fmla="val 5152"/>
            </a:avLst>
          </a:prstGeom>
          <a:solidFill>
            <a:schemeClr val="accent1"/>
          </a:solidFill>
          <a:ln w="1270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953625" y="3298246"/>
            <a:ext cx="2882257" cy="1997655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关键运营数据更新滞后，影响决策时效性和准确性。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953626" y="2399660"/>
            <a:ext cx="2882257" cy="818339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数据更新不及时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4796818" y="1692828"/>
            <a:ext cx="2568356" cy="1889860"/>
          </a:xfrm>
          <a:prstGeom prst="roundRect">
            <a:avLst>
              <a:gd name="adj" fmla="val 5152"/>
            </a:avLst>
          </a:prstGeom>
          <a:noFill/>
          <a:ln w="12700" cap="sq">
            <a:solidFill>
              <a:schemeClr val="accent2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5691825" y="1292457"/>
            <a:ext cx="778344" cy="778343"/>
          </a:xfrm>
          <a:prstGeom prst="ellipse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5928997" y="1508040"/>
            <a:ext cx="303997" cy="347176"/>
          </a:xfrm>
          <a:custGeom>
            <a:avLst/>
            <a:gdLst>
              <a:gd name="connsiteX0" fmla="*/ 1449958 w 1449958"/>
              <a:gd name="connsiteY0" fmla="*/ 669913 h 1655898"/>
              <a:gd name="connsiteX1" fmla="*/ 1449586 w 1449958"/>
              <a:gd name="connsiteY1" fmla="*/ 666192 h 1655898"/>
              <a:gd name="connsiteX2" fmla="*/ 1449586 w 1449958"/>
              <a:gd name="connsiteY2" fmla="*/ 665634 h 1655898"/>
              <a:gd name="connsiteX3" fmla="*/ 1448098 w 1449958"/>
              <a:gd name="connsiteY3" fmla="*/ 658006 h 1655898"/>
              <a:gd name="connsiteX4" fmla="*/ 1445307 w 1449958"/>
              <a:gd name="connsiteY4" fmla="*/ 650379 h 1655898"/>
              <a:gd name="connsiteX5" fmla="*/ 1443633 w 1449958"/>
              <a:gd name="connsiteY5" fmla="*/ 646844 h 1655898"/>
              <a:gd name="connsiteX6" fmla="*/ 1441772 w 1449958"/>
              <a:gd name="connsiteY6" fmla="*/ 643496 h 1655898"/>
              <a:gd name="connsiteX7" fmla="*/ 1441400 w 1449958"/>
              <a:gd name="connsiteY7" fmla="*/ 643124 h 1655898"/>
              <a:gd name="connsiteX8" fmla="*/ 1439354 w 1449958"/>
              <a:gd name="connsiteY8" fmla="*/ 640147 h 1655898"/>
              <a:gd name="connsiteX9" fmla="*/ 1439168 w 1449958"/>
              <a:gd name="connsiteY9" fmla="*/ 639775 h 1655898"/>
              <a:gd name="connsiteX10" fmla="*/ 1436936 w 1449958"/>
              <a:gd name="connsiteY10" fmla="*/ 636798 h 1655898"/>
              <a:gd name="connsiteX11" fmla="*/ 1436378 w 1449958"/>
              <a:gd name="connsiteY11" fmla="*/ 636240 h 1655898"/>
              <a:gd name="connsiteX12" fmla="*/ 1433773 w 1449958"/>
              <a:gd name="connsiteY12" fmla="*/ 633450 h 1655898"/>
              <a:gd name="connsiteX13" fmla="*/ 816136 w 1449958"/>
              <a:gd name="connsiteY13" fmla="*/ 15813 h 1655898"/>
              <a:gd name="connsiteX14" fmla="*/ 813346 w 1449958"/>
              <a:gd name="connsiteY14" fmla="*/ 13208 h 1655898"/>
              <a:gd name="connsiteX15" fmla="*/ 812788 w 1449958"/>
              <a:gd name="connsiteY15" fmla="*/ 12650 h 1655898"/>
              <a:gd name="connsiteX16" fmla="*/ 809997 w 1449958"/>
              <a:gd name="connsiteY16" fmla="*/ 10418 h 1655898"/>
              <a:gd name="connsiteX17" fmla="*/ 809625 w 1449958"/>
              <a:gd name="connsiteY17" fmla="*/ 10232 h 1655898"/>
              <a:gd name="connsiteX18" fmla="*/ 806834 w 1449958"/>
              <a:gd name="connsiteY18" fmla="*/ 8372 h 1655898"/>
              <a:gd name="connsiteX19" fmla="*/ 806276 w 1449958"/>
              <a:gd name="connsiteY19" fmla="*/ 8000 h 1655898"/>
              <a:gd name="connsiteX20" fmla="*/ 802928 w 1449958"/>
              <a:gd name="connsiteY20" fmla="*/ 6139 h 1655898"/>
              <a:gd name="connsiteX21" fmla="*/ 802742 w 1449958"/>
              <a:gd name="connsiteY21" fmla="*/ 6139 h 1655898"/>
              <a:gd name="connsiteX22" fmla="*/ 799207 w 1449958"/>
              <a:gd name="connsiteY22" fmla="*/ 4465 h 1655898"/>
              <a:gd name="connsiteX23" fmla="*/ 799021 w 1449958"/>
              <a:gd name="connsiteY23" fmla="*/ 4465 h 1655898"/>
              <a:gd name="connsiteX24" fmla="*/ 791580 w 1449958"/>
              <a:gd name="connsiteY24" fmla="*/ 1860 h 1655898"/>
              <a:gd name="connsiteX25" fmla="*/ 791394 w 1449958"/>
              <a:gd name="connsiteY25" fmla="*/ 1860 h 1655898"/>
              <a:gd name="connsiteX26" fmla="*/ 783766 w 1449958"/>
              <a:gd name="connsiteY26" fmla="*/ 372 h 1655898"/>
              <a:gd name="connsiteX27" fmla="*/ 783022 w 1449958"/>
              <a:gd name="connsiteY27" fmla="*/ 372 h 1655898"/>
              <a:gd name="connsiteX28" fmla="*/ 779301 w 1449958"/>
              <a:gd name="connsiteY28" fmla="*/ 0 h 1655898"/>
              <a:gd name="connsiteX29" fmla="*/ 261751 w 1449958"/>
              <a:gd name="connsiteY29" fmla="*/ 0 h 1655898"/>
              <a:gd name="connsiteX30" fmla="*/ 0 w 1449958"/>
              <a:gd name="connsiteY30" fmla="*/ 261751 h 1655898"/>
              <a:gd name="connsiteX31" fmla="*/ 0 w 1449958"/>
              <a:gd name="connsiteY31" fmla="*/ 1394148 h 1655898"/>
              <a:gd name="connsiteX32" fmla="*/ 261751 w 1449958"/>
              <a:gd name="connsiteY32" fmla="*/ 1655899 h 1655898"/>
              <a:gd name="connsiteX33" fmla="*/ 1188207 w 1449958"/>
              <a:gd name="connsiteY33" fmla="*/ 1655899 h 1655898"/>
              <a:gd name="connsiteX34" fmla="*/ 1449958 w 1449958"/>
              <a:gd name="connsiteY34" fmla="*/ 1394148 h 1655898"/>
              <a:gd name="connsiteX35" fmla="*/ 1449958 w 1449958"/>
              <a:gd name="connsiteY35" fmla="*/ 672889 h 1655898"/>
              <a:gd name="connsiteX36" fmla="*/ 1449958 w 1449958"/>
              <a:gd name="connsiteY36" fmla="*/ 669913 h 1655898"/>
              <a:gd name="connsiteX37" fmla="*/ 832321 w 1449958"/>
              <a:gd name="connsiteY37" fmla="*/ 466948 h 1655898"/>
              <a:gd name="connsiteX38" fmla="*/ 832321 w 1449958"/>
              <a:gd name="connsiteY38" fmla="*/ 189942 h 1655898"/>
              <a:gd name="connsiteX39" fmla="*/ 1259458 w 1449958"/>
              <a:gd name="connsiteY39" fmla="*/ 617079 h 1655898"/>
              <a:gd name="connsiteX40" fmla="*/ 982452 w 1449958"/>
              <a:gd name="connsiteY40" fmla="*/ 617079 h 1655898"/>
              <a:gd name="connsiteX41" fmla="*/ 832321 w 1449958"/>
              <a:gd name="connsiteY41" fmla="*/ 466948 h 1655898"/>
              <a:gd name="connsiteX42" fmla="*/ 1338337 w 1449958"/>
              <a:gd name="connsiteY42" fmla="*/ 1393403 h 1655898"/>
              <a:gd name="connsiteX43" fmla="*/ 1188207 w 1449958"/>
              <a:gd name="connsiteY43" fmla="*/ 1543534 h 1655898"/>
              <a:gd name="connsiteX44" fmla="*/ 261751 w 1449958"/>
              <a:gd name="connsiteY44" fmla="*/ 1543534 h 1655898"/>
              <a:gd name="connsiteX45" fmla="*/ 111621 w 1449958"/>
              <a:gd name="connsiteY45" fmla="*/ 1393403 h 1655898"/>
              <a:gd name="connsiteX46" fmla="*/ 111621 w 1449958"/>
              <a:gd name="connsiteY46" fmla="*/ 261007 h 1655898"/>
              <a:gd name="connsiteX47" fmla="*/ 261751 w 1449958"/>
              <a:gd name="connsiteY47" fmla="*/ 110877 h 1655898"/>
              <a:gd name="connsiteX48" fmla="*/ 720700 w 1449958"/>
              <a:gd name="connsiteY48" fmla="*/ 110877 h 1655898"/>
              <a:gd name="connsiteX49" fmla="*/ 720700 w 1449958"/>
              <a:gd name="connsiteY49" fmla="*/ 466948 h 1655898"/>
              <a:gd name="connsiteX50" fmla="*/ 982452 w 1449958"/>
              <a:gd name="connsiteY50" fmla="*/ 728700 h 1655898"/>
              <a:gd name="connsiteX51" fmla="*/ 1338523 w 1449958"/>
              <a:gd name="connsiteY51" fmla="*/ 728700 h 1655898"/>
              <a:gd name="connsiteX52" fmla="*/ 1338523 w 1449958"/>
              <a:gd name="connsiteY52" fmla="*/ 1393403 h 1655898"/>
            </a:gdLst>
            <a:ahLst/>
            <a:cxnLst/>
            <a:rect l="l" t="t" r="r" b="b"/>
            <a:pathLst>
              <a:path w="1449958" h="1655898">
                <a:moveTo>
                  <a:pt x="1449958" y="669913"/>
                </a:moveTo>
                <a:cubicBezTo>
                  <a:pt x="1449958" y="668610"/>
                  <a:pt x="1449772" y="667308"/>
                  <a:pt x="1449586" y="666192"/>
                </a:cubicBezTo>
                <a:lnTo>
                  <a:pt x="1449586" y="665634"/>
                </a:lnTo>
                <a:cubicBezTo>
                  <a:pt x="1449214" y="663029"/>
                  <a:pt x="1448656" y="660425"/>
                  <a:pt x="1448098" y="658006"/>
                </a:cubicBezTo>
                <a:cubicBezTo>
                  <a:pt x="1447354" y="655402"/>
                  <a:pt x="1446423" y="652797"/>
                  <a:pt x="1445307" y="650379"/>
                </a:cubicBezTo>
                <a:cubicBezTo>
                  <a:pt x="1444749" y="649077"/>
                  <a:pt x="1444191" y="647960"/>
                  <a:pt x="1443633" y="646844"/>
                </a:cubicBezTo>
                <a:cubicBezTo>
                  <a:pt x="1443075" y="645728"/>
                  <a:pt x="1442331" y="644612"/>
                  <a:pt x="1441772" y="643496"/>
                </a:cubicBezTo>
                <a:cubicBezTo>
                  <a:pt x="1441587" y="643310"/>
                  <a:pt x="1441587" y="643124"/>
                  <a:pt x="1441400" y="643124"/>
                </a:cubicBezTo>
                <a:cubicBezTo>
                  <a:pt x="1440842" y="642193"/>
                  <a:pt x="1440098" y="641077"/>
                  <a:pt x="1439354" y="640147"/>
                </a:cubicBezTo>
                <a:cubicBezTo>
                  <a:pt x="1439354" y="640147"/>
                  <a:pt x="1439168" y="639961"/>
                  <a:pt x="1439168" y="639775"/>
                </a:cubicBezTo>
                <a:cubicBezTo>
                  <a:pt x="1438424" y="638845"/>
                  <a:pt x="1437680" y="637729"/>
                  <a:pt x="1436936" y="636798"/>
                </a:cubicBezTo>
                <a:lnTo>
                  <a:pt x="1436378" y="636240"/>
                </a:lnTo>
                <a:cubicBezTo>
                  <a:pt x="1435633" y="635310"/>
                  <a:pt x="1434703" y="634380"/>
                  <a:pt x="1433773" y="633450"/>
                </a:cubicBezTo>
                <a:lnTo>
                  <a:pt x="816136" y="15813"/>
                </a:lnTo>
                <a:cubicBezTo>
                  <a:pt x="815206" y="14883"/>
                  <a:pt x="814276" y="14139"/>
                  <a:pt x="813346" y="13208"/>
                </a:cubicBezTo>
                <a:lnTo>
                  <a:pt x="812788" y="12650"/>
                </a:lnTo>
                <a:lnTo>
                  <a:pt x="809997" y="10418"/>
                </a:lnTo>
                <a:cubicBezTo>
                  <a:pt x="809811" y="10418"/>
                  <a:pt x="809811" y="10232"/>
                  <a:pt x="809625" y="10232"/>
                </a:cubicBezTo>
                <a:cubicBezTo>
                  <a:pt x="808695" y="9488"/>
                  <a:pt x="807765" y="8930"/>
                  <a:pt x="806834" y="8372"/>
                </a:cubicBezTo>
                <a:cubicBezTo>
                  <a:pt x="806649" y="8186"/>
                  <a:pt x="806462" y="8186"/>
                  <a:pt x="806276" y="8000"/>
                </a:cubicBezTo>
                <a:cubicBezTo>
                  <a:pt x="805160" y="7255"/>
                  <a:pt x="804044" y="6697"/>
                  <a:pt x="802928" y="6139"/>
                </a:cubicBezTo>
                <a:lnTo>
                  <a:pt x="802742" y="6139"/>
                </a:lnTo>
                <a:cubicBezTo>
                  <a:pt x="801626" y="5581"/>
                  <a:pt x="800509" y="5023"/>
                  <a:pt x="799207" y="4465"/>
                </a:cubicBezTo>
                <a:lnTo>
                  <a:pt x="799021" y="4465"/>
                </a:lnTo>
                <a:cubicBezTo>
                  <a:pt x="796603" y="3349"/>
                  <a:pt x="793998" y="2418"/>
                  <a:pt x="791580" y="1860"/>
                </a:cubicBezTo>
                <a:lnTo>
                  <a:pt x="791394" y="1860"/>
                </a:lnTo>
                <a:cubicBezTo>
                  <a:pt x="788975" y="1116"/>
                  <a:pt x="786371" y="744"/>
                  <a:pt x="783766" y="372"/>
                </a:cubicBezTo>
                <a:lnTo>
                  <a:pt x="783022" y="372"/>
                </a:lnTo>
                <a:cubicBezTo>
                  <a:pt x="781720" y="186"/>
                  <a:pt x="780604" y="186"/>
                  <a:pt x="779301" y="0"/>
                </a:cubicBezTo>
                <a:lnTo>
                  <a:pt x="261751" y="0"/>
                </a:lnTo>
                <a:cubicBezTo>
                  <a:pt x="117388" y="0"/>
                  <a:pt x="0" y="117388"/>
                  <a:pt x="0" y="261751"/>
                </a:cubicBezTo>
                <a:lnTo>
                  <a:pt x="0" y="1394148"/>
                </a:lnTo>
                <a:cubicBezTo>
                  <a:pt x="0" y="1538511"/>
                  <a:pt x="117388" y="1655899"/>
                  <a:pt x="261751" y="1655899"/>
                </a:cubicBezTo>
                <a:lnTo>
                  <a:pt x="1188207" y="1655899"/>
                </a:lnTo>
                <a:cubicBezTo>
                  <a:pt x="1332570" y="1655899"/>
                  <a:pt x="1449958" y="1538511"/>
                  <a:pt x="1449958" y="1394148"/>
                </a:cubicBezTo>
                <a:lnTo>
                  <a:pt x="1449958" y="672889"/>
                </a:lnTo>
                <a:lnTo>
                  <a:pt x="1449958" y="669913"/>
                </a:lnTo>
                <a:close/>
                <a:moveTo>
                  <a:pt x="832321" y="466948"/>
                </a:moveTo>
                <a:lnTo>
                  <a:pt x="832321" y="189942"/>
                </a:lnTo>
                <a:lnTo>
                  <a:pt x="1259458" y="617079"/>
                </a:lnTo>
                <a:lnTo>
                  <a:pt x="982452" y="617079"/>
                </a:lnTo>
                <a:cubicBezTo>
                  <a:pt x="899666" y="617079"/>
                  <a:pt x="832321" y="549734"/>
                  <a:pt x="832321" y="466948"/>
                </a:cubicBezTo>
                <a:close/>
                <a:moveTo>
                  <a:pt x="1338337" y="1393403"/>
                </a:moveTo>
                <a:cubicBezTo>
                  <a:pt x="1338337" y="1476189"/>
                  <a:pt x="1270992" y="1543534"/>
                  <a:pt x="1188207" y="1543534"/>
                </a:cubicBezTo>
                <a:lnTo>
                  <a:pt x="261751" y="1543534"/>
                </a:lnTo>
                <a:cubicBezTo>
                  <a:pt x="178966" y="1543534"/>
                  <a:pt x="111621" y="1476189"/>
                  <a:pt x="111621" y="1393403"/>
                </a:cubicBezTo>
                <a:lnTo>
                  <a:pt x="111621" y="261007"/>
                </a:lnTo>
                <a:cubicBezTo>
                  <a:pt x="111621" y="178222"/>
                  <a:pt x="178966" y="110877"/>
                  <a:pt x="261751" y="110877"/>
                </a:cubicBezTo>
                <a:lnTo>
                  <a:pt x="720700" y="110877"/>
                </a:lnTo>
                <a:lnTo>
                  <a:pt x="720700" y="466948"/>
                </a:lnTo>
                <a:cubicBezTo>
                  <a:pt x="720700" y="611312"/>
                  <a:pt x="838088" y="728700"/>
                  <a:pt x="982452" y="728700"/>
                </a:cubicBezTo>
                <a:lnTo>
                  <a:pt x="1338523" y="728700"/>
                </a:lnTo>
                <a:lnTo>
                  <a:pt x="1338523" y="1393403"/>
                </a:ln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4346292" y="2135194"/>
            <a:ext cx="3469410" cy="3479747"/>
          </a:xfrm>
          <a:prstGeom prst="roundRect">
            <a:avLst>
              <a:gd name="adj" fmla="val 5152"/>
            </a:avLst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4405728" y="2195473"/>
            <a:ext cx="3350538" cy="3359189"/>
          </a:xfrm>
          <a:prstGeom prst="roundRect">
            <a:avLst>
              <a:gd name="adj" fmla="val 5152"/>
            </a:avLst>
          </a:prstGeom>
          <a:solidFill>
            <a:schemeClr val="accent2"/>
          </a:solidFill>
          <a:ln w="12700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4639863" y="3298246"/>
            <a:ext cx="2882257" cy="2010355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对突发事件缺乏系统性复盘，经验教训流失。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4639864" y="2399660"/>
            <a:ext cx="2882257" cy="818339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缺乏事件反思与沉淀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8500363" y="1692828"/>
            <a:ext cx="2568356" cy="1889860"/>
          </a:xfrm>
          <a:prstGeom prst="roundRect">
            <a:avLst>
              <a:gd name="adj" fmla="val 5152"/>
            </a:avLst>
          </a:prstGeom>
          <a:noFill/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9395368" y="1292457"/>
            <a:ext cx="778344" cy="778343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>
            <a:off x="9610953" y="1513641"/>
            <a:ext cx="347176" cy="335975"/>
          </a:xfrm>
          <a:custGeom>
            <a:avLst/>
            <a:gdLst>
              <a:gd name="connsiteX0" fmla="*/ 695958 w 1660735"/>
              <a:gd name="connsiteY0" fmla="*/ 752512 h 1607157"/>
              <a:gd name="connsiteX1" fmla="*/ 376349 w 1660735"/>
              <a:gd name="connsiteY1" fmla="*/ 752512 h 1607157"/>
              <a:gd name="connsiteX2" fmla="*/ 110505 w 1660735"/>
              <a:gd name="connsiteY2" fmla="*/ 642007 h 1607157"/>
              <a:gd name="connsiteX3" fmla="*/ 0 w 1660735"/>
              <a:gd name="connsiteY3" fmla="*/ 376349 h 1607157"/>
              <a:gd name="connsiteX4" fmla="*/ 110505 w 1660735"/>
              <a:gd name="connsiteY4" fmla="*/ 110505 h 1607157"/>
              <a:gd name="connsiteX5" fmla="*/ 376349 w 1660735"/>
              <a:gd name="connsiteY5" fmla="*/ 0 h 1607157"/>
              <a:gd name="connsiteX6" fmla="*/ 642193 w 1660735"/>
              <a:gd name="connsiteY6" fmla="*/ 110505 h 1607157"/>
              <a:gd name="connsiteX7" fmla="*/ 752698 w 1660735"/>
              <a:gd name="connsiteY7" fmla="*/ 376349 h 1607157"/>
              <a:gd name="connsiteX8" fmla="*/ 752698 w 1660735"/>
              <a:gd name="connsiteY8" fmla="*/ 695958 h 1607157"/>
              <a:gd name="connsiteX9" fmla="*/ 695958 w 1660735"/>
              <a:gd name="connsiteY9" fmla="*/ 752512 h 1607157"/>
              <a:gd name="connsiteX10" fmla="*/ 376349 w 1660735"/>
              <a:gd name="connsiteY10" fmla="*/ 111621 h 1607157"/>
              <a:gd name="connsiteX11" fmla="*/ 111621 w 1660735"/>
              <a:gd name="connsiteY11" fmla="*/ 376349 h 1607157"/>
              <a:gd name="connsiteX12" fmla="*/ 376349 w 1660735"/>
              <a:gd name="connsiteY12" fmla="*/ 641077 h 1607157"/>
              <a:gd name="connsiteX13" fmla="*/ 641077 w 1660735"/>
              <a:gd name="connsiteY13" fmla="*/ 641077 h 1607157"/>
              <a:gd name="connsiteX14" fmla="*/ 641077 w 1660735"/>
              <a:gd name="connsiteY14" fmla="*/ 376349 h 1607157"/>
              <a:gd name="connsiteX15" fmla="*/ 376349 w 1660735"/>
              <a:gd name="connsiteY15" fmla="*/ 111621 h 1607157"/>
              <a:gd name="connsiteX16" fmla="*/ 1284201 w 1660735"/>
              <a:gd name="connsiteY16" fmla="*/ 752512 h 1607157"/>
              <a:gd name="connsiteX17" fmla="*/ 964592 w 1660735"/>
              <a:gd name="connsiteY17" fmla="*/ 752512 h 1607157"/>
              <a:gd name="connsiteX18" fmla="*/ 908038 w 1660735"/>
              <a:gd name="connsiteY18" fmla="*/ 695958 h 1607157"/>
              <a:gd name="connsiteX19" fmla="*/ 908038 w 1660735"/>
              <a:gd name="connsiteY19" fmla="*/ 376349 h 1607157"/>
              <a:gd name="connsiteX20" fmla="*/ 1018543 w 1660735"/>
              <a:gd name="connsiteY20" fmla="*/ 110505 h 1607157"/>
              <a:gd name="connsiteX21" fmla="*/ 1284387 w 1660735"/>
              <a:gd name="connsiteY21" fmla="*/ 0 h 1607157"/>
              <a:gd name="connsiteX22" fmla="*/ 1550231 w 1660735"/>
              <a:gd name="connsiteY22" fmla="*/ 110505 h 1607157"/>
              <a:gd name="connsiteX23" fmla="*/ 1660736 w 1660735"/>
              <a:gd name="connsiteY23" fmla="*/ 376349 h 1607157"/>
              <a:gd name="connsiteX24" fmla="*/ 1550231 w 1660735"/>
              <a:gd name="connsiteY24" fmla="*/ 642193 h 1607157"/>
              <a:gd name="connsiteX25" fmla="*/ 1284201 w 1660735"/>
              <a:gd name="connsiteY25" fmla="*/ 752512 h 1607157"/>
              <a:gd name="connsiteX26" fmla="*/ 1019659 w 1660735"/>
              <a:gd name="connsiteY26" fmla="*/ 640891 h 1607157"/>
              <a:gd name="connsiteX27" fmla="*/ 1284387 w 1660735"/>
              <a:gd name="connsiteY27" fmla="*/ 640891 h 1607157"/>
              <a:gd name="connsiteX28" fmla="*/ 1549115 w 1660735"/>
              <a:gd name="connsiteY28" fmla="*/ 376163 h 1607157"/>
              <a:gd name="connsiteX29" fmla="*/ 1284387 w 1660735"/>
              <a:gd name="connsiteY29" fmla="*/ 111435 h 1607157"/>
              <a:gd name="connsiteX30" fmla="*/ 1019659 w 1660735"/>
              <a:gd name="connsiteY30" fmla="*/ 376163 h 1607157"/>
              <a:gd name="connsiteX31" fmla="*/ 1019659 w 1660735"/>
              <a:gd name="connsiteY31" fmla="*/ 640891 h 1607157"/>
              <a:gd name="connsiteX32" fmla="*/ 376349 w 1660735"/>
              <a:gd name="connsiteY32" fmla="*/ 1607158 h 1607157"/>
              <a:gd name="connsiteX33" fmla="*/ 110505 w 1660735"/>
              <a:gd name="connsiteY33" fmla="*/ 1496653 h 1607157"/>
              <a:gd name="connsiteX34" fmla="*/ 0 w 1660735"/>
              <a:gd name="connsiteY34" fmla="*/ 1230809 h 1607157"/>
              <a:gd name="connsiteX35" fmla="*/ 110505 w 1660735"/>
              <a:gd name="connsiteY35" fmla="*/ 964964 h 1607157"/>
              <a:gd name="connsiteX36" fmla="*/ 376349 w 1660735"/>
              <a:gd name="connsiteY36" fmla="*/ 854459 h 1607157"/>
              <a:gd name="connsiteX37" fmla="*/ 695958 w 1660735"/>
              <a:gd name="connsiteY37" fmla="*/ 854459 h 1607157"/>
              <a:gd name="connsiteX38" fmla="*/ 752512 w 1660735"/>
              <a:gd name="connsiteY38" fmla="*/ 911014 h 1607157"/>
              <a:gd name="connsiteX39" fmla="*/ 752512 w 1660735"/>
              <a:gd name="connsiteY39" fmla="*/ 1230623 h 1607157"/>
              <a:gd name="connsiteX40" fmla="*/ 642007 w 1660735"/>
              <a:gd name="connsiteY40" fmla="*/ 1496467 h 1607157"/>
              <a:gd name="connsiteX41" fmla="*/ 376349 w 1660735"/>
              <a:gd name="connsiteY41" fmla="*/ 1607158 h 1607157"/>
              <a:gd name="connsiteX42" fmla="*/ 376349 w 1660735"/>
              <a:gd name="connsiteY42" fmla="*/ 966267 h 1607157"/>
              <a:gd name="connsiteX43" fmla="*/ 111621 w 1660735"/>
              <a:gd name="connsiteY43" fmla="*/ 1230809 h 1607157"/>
              <a:gd name="connsiteX44" fmla="*/ 376349 w 1660735"/>
              <a:gd name="connsiteY44" fmla="*/ 1495537 h 1607157"/>
              <a:gd name="connsiteX45" fmla="*/ 641077 w 1660735"/>
              <a:gd name="connsiteY45" fmla="*/ 1230809 h 1607157"/>
              <a:gd name="connsiteX46" fmla="*/ 641077 w 1660735"/>
              <a:gd name="connsiteY46" fmla="*/ 966267 h 1607157"/>
              <a:gd name="connsiteX47" fmla="*/ 376349 w 1660735"/>
              <a:gd name="connsiteY47" fmla="*/ 966267 h 1607157"/>
              <a:gd name="connsiteX48" fmla="*/ 1284201 w 1660735"/>
              <a:gd name="connsiteY48" fmla="*/ 1607158 h 1607157"/>
              <a:gd name="connsiteX49" fmla="*/ 1018357 w 1660735"/>
              <a:gd name="connsiteY49" fmla="*/ 1496653 h 1607157"/>
              <a:gd name="connsiteX50" fmla="*/ 907852 w 1660735"/>
              <a:gd name="connsiteY50" fmla="*/ 1230809 h 1607157"/>
              <a:gd name="connsiteX51" fmla="*/ 907852 w 1660735"/>
              <a:gd name="connsiteY51" fmla="*/ 911200 h 1607157"/>
              <a:gd name="connsiteX52" fmla="*/ 964406 w 1660735"/>
              <a:gd name="connsiteY52" fmla="*/ 854646 h 1607157"/>
              <a:gd name="connsiteX53" fmla="*/ 1284015 w 1660735"/>
              <a:gd name="connsiteY53" fmla="*/ 854646 h 1607157"/>
              <a:gd name="connsiteX54" fmla="*/ 1549859 w 1660735"/>
              <a:gd name="connsiteY54" fmla="*/ 965150 h 1607157"/>
              <a:gd name="connsiteX55" fmla="*/ 1660364 w 1660735"/>
              <a:gd name="connsiteY55" fmla="*/ 1230995 h 1607157"/>
              <a:gd name="connsiteX56" fmla="*/ 1550045 w 1660735"/>
              <a:gd name="connsiteY56" fmla="*/ 1496653 h 1607157"/>
              <a:gd name="connsiteX57" fmla="*/ 1284201 w 1660735"/>
              <a:gd name="connsiteY57" fmla="*/ 1607158 h 1607157"/>
              <a:gd name="connsiteX58" fmla="*/ 1019659 w 1660735"/>
              <a:gd name="connsiteY58" fmla="*/ 966267 h 1607157"/>
              <a:gd name="connsiteX59" fmla="*/ 1019659 w 1660735"/>
              <a:gd name="connsiteY59" fmla="*/ 1230995 h 1607157"/>
              <a:gd name="connsiteX60" fmla="*/ 1284387 w 1660735"/>
              <a:gd name="connsiteY60" fmla="*/ 1495723 h 1607157"/>
              <a:gd name="connsiteX61" fmla="*/ 1549115 w 1660735"/>
              <a:gd name="connsiteY61" fmla="*/ 1230995 h 1607157"/>
              <a:gd name="connsiteX62" fmla="*/ 1284387 w 1660735"/>
              <a:gd name="connsiteY62" fmla="*/ 966267 h 1607157"/>
              <a:gd name="connsiteX63" fmla="*/ 1019659 w 1660735"/>
              <a:gd name="connsiteY63" fmla="*/ 966267 h 1607157"/>
            </a:gdLst>
            <a:ahLst/>
            <a:cxnLst/>
            <a:rect l="l" t="t" r="r" b="b"/>
            <a:pathLst>
              <a:path w="1660735" h="1607157">
                <a:moveTo>
                  <a:pt x="695958" y="752512"/>
                </a:moveTo>
                <a:lnTo>
                  <a:pt x="376349" y="752512"/>
                </a:lnTo>
                <a:cubicBezTo>
                  <a:pt x="276262" y="752512"/>
                  <a:pt x="181756" y="713259"/>
                  <a:pt x="110505" y="642007"/>
                </a:cubicBezTo>
                <a:cubicBezTo>
                  <a:pt x="39253" y="570756"/>
                  <a:pt x="0" y="476436"/>
                  <a:pt x="0" y="376349"/>
                </a:cubicBezTo>
                <a:cubicBezTo>
                  <a:pt x="0" y="276262"/>
                  <a:pt x="39253" y="181756"/>
                  <a:pt x="110505" y="110505"/>
                </a:cubicBezTo>
                <a:cubicBezTo>
                  <a:pt x="181756" y="39253"/>
                  <a:pt x="276076" y="0"/>
                  <a:pt x="376349" y="0"/>
                </a:cubicBezTo>
                <a:cubicBezTo>
                  <a:pt x="476436" y="0"/>
                  <a:pt x="570942" y="39253"/>
                  <a:pt x="642193" y="110505"/>
                </a:cubicBezTo>
                <a:cubicBezTo>
                  <a:pt x="713445" y="181756"/>
                  <a:pt x="752698" y="276076"/>
                  <a:pt x="752698" y="376349"/>
                </a:cubicBezTo>
                <a:lnTo>
                  <a:pt x="752698" y="695958"/>
                </a:lnTo>
                <a:cubicBezTo>
                  <a:pt x="752512" y="727211"/>
                  <a:pt x="727211" y="752512"/>
                  <a:pt x="695958" y="752512"/>
                </a:cubicBezTo>
                <a:close/>
                <a:moveTo>
                  <a:pt x="376349" y="111621"/>
                </a:moveTo>
                <a:cubicBezTo>
                  <a:pt x="230498" y="111621"/>
                  <a:pt x="111621" y="230312"/>
                  <a:pt x="111621" y="376349"/>
                </a:cubicBezTo>
                <a:cubicBezTo>
                  <a:pt x="111621" y="522201"/>
                  <a:pt x="230312" y="641077"/>
                  <a:pt x="376349" y="641077"/>
                </a:cubicBezTo>
                <a:lnTo>
                  <a:pt x="641077" y="641077"/>
                </a:lnTo>
                <a:lnTo>
                  <a:pt x="641077" y="376349"/>
                </a:lnTo>
                <a:cubicBezTo>
                  <a:pt x="640891" y="230312"/>
                  <a:pt x="522201" y="111621"/>
                  <a:pt x="376349" y="111621"/>
                </a:cubicBezTo>
                <a:close/>
                <a:moveTo>
                  <a:pt x="1284201" y="752512"/>
                </a:moveTo>
                <a:lnTo>
                  <a:pt x="964592" y="752512"/>
                </a:lnTo>
                <a:cubicBezTo>
                  <a:pt x="933338" y="752512"/>
                  <a:pt x="908038" y="727025"/>
                  <a:pt x="908038" y="695958"/>
                </a:cubicBezTo>
                <a:lnTo>
                  <a:pt x="908038" y="376349"/>
                </a:lnTo>
                <a:cubicBezTo>
                  <a:pt x="908038" y="276262"/>
                  <a:pt x="947291" y="181756"/>
                  <a:pt x="1018543" y="110505"/>
                </a:cubicBezTo>
                <a:cubicBezTo>
                  <a:pt x="1089794" y="39253"/>
                  <a:pt x="1184114" y="0"/>
                  <a:pt x="1284387" y="0"/>
                </a:cubicBezTo>
                <a:cubicBezTo>
                  <a:pt x="1384660" y="0"/>
                  <a:pt x="1478980" y="39253"/>
                  <a:pt x="1550231" y="110505"/>
                </a:cubicBezTo>
                <a:cubicBezTo>
                  <a:pt x="1621482" y="181756"/>
                  <a:pt x="1660736" y="276076"/>
                  <a:pt x="1660736" y="376349"/>
                </a:cubicBezTo>
                <a:cubicBezTo>
                  <a:pt x="1660736" y="476622"/>
                  <a:pt x="1621482" y="570942"/>
                  <a:pt x="1550231" y="642193"/>
                </a:cubicBezTo>
                <a:cubicBezTo>
                  <a:pt x="1478794" y="713259"/>
                  <a:pt x="1384288" y="752512"/>
                  <a:pt x="1284201" y="752512"/>
                </a:cubicBezTo>
                <a:close/>
                <a:moveTo>
                  <a:pt x="1019659" y="640891"/>
                </a:moveTo>
                <a:lnTo>
                  <a:pt x="1284387" y="640891"/>
                </a:lnTo>
                <a:cubicBezTo>
                  <a:pt x="1430238" y="640891"/>
                  <a:pt x="1549115" y="522201"/>
                  <a:pt x="1549115" y="376163"/>
                </a:cubicBezTo>
                <a:cubicBezTo>
                  <a:pt x="1549115" y="230312"/>
                  <a:pt x="1430424" y="111435"/>
                  <a:pt x="1284387" y="111435"/>
                </a:cubicBezTo>
                <a:cubicBezTo>
                  <a:pt x="1138349" y="111435"/>
                  <a:pt x="1019659" y="230125"/>
                  <a:pt x="1019659" y="376163"/>
                </a:cubicBezTo>
                <a:lnTo>
                  <a:pt x="1019659" y="640891"/>
                </a:lnTo>
                <a:close/>
                <a:moveTo>
                  <a:pt x="376349" y="1607158"/>
                </a:moveTo>
                <a:cubicBezTo>
                  <a:pt x="276262" y="1607158"/>
                  <a:pt x="181756" y="1567904"/>
                  <a:pt x="110505" y="1496653"/>
                </a:cubicBezTo>
                <a:cubicBezTo>
                  <a:pt x="39253" y="1425401"/>
                  <a:pt x="0" y="1330896"/>
                  <a:pt x="0" y="1230809"/>
                </a:cubicBezTo>
                <a:cubicBezTo>
                  <a:pt x="0" y="1130722"/>
                  <a:pt x="39253" y="1036216"/>
                  <a:pt x="110505" y="964964"/>
                </a:cubicBezTo>
                <a:cubicBezTo>
                  <a:pt x="181756" y="893713"/>
                  <a:pt x="276076" y="854459"/>
                  <a:pt x="376349" y="854459"/>
                </a:cubicBezTo>
                <a:lnTo>
                  <a:pt x="695958" y="854459"/>
                </a:lnTo>
                <a:cubicBezTo>
                  <a:pt x="727211" y="854459"/>
                  <a:pt x="752512" y="879760"/>
                  <a:pt x="752512" y="911014"/>
                </a:cubicBezTo>
                <a:lnTo>
                  <a:pt x="752512" y="1230623"/>
                </a:lnTo>
                <a:cubicBezTo>
                  <a:pt x="752512" y="1330709"/>
                  <a:pt x="713259" y="1425215"/>
                  <a:pt x="642007" y="1496467"/>
                </a:cubicBezTo>
                <a:cubicBezTo>
                  <a:pt x="570756" y="1567718"/>
                  <a:pt x="476436" y="1607158"/>
                  <a:pt x="376349" y="1607158"/>
                </a:cubicBezTo>
                <a:close/>
                <a:moveTo>
                  <a:pt x="376349" y="966267"/>
                </a:moveTo>
                <a:cubicBezTo>
                  <a:pt x="230312" y="966267"/>
                  <a:pt x="111621" y="1084957"/>
                  <a:pt x="111621" y="1230809"/>
                </a:cubicBezTo>
                <a:cubicBezTo>
                  <a:pt x="111621" y="1376660"/>
                  <a:pt x="230312" y="1495537"/>
                  <a:pt x="376349" y="1495537"/>
                </a:cubicBezTo>
                <a:cubicBezTo>
                  <a:pt x="522201" y="1495537"/>
                  <a:pt x="641077" y="1376846"/>
                  <a:pt x="641077" y="1230809"/>
                </a:cubicBezTo>
                <a:lnTo>
                  <a:pt x="641077" y="966267"/>
                </a:lnTo>
                <a:lnTo>
                  <a:pt x="376349" y="966267"/>
                </a:lnTo>
                <a:close/>
                <a:moveTo>
                  <a:pt x="1284201" y="1607158"/>
                </a:moveTo>
                <a:cubicBezTo>
                  <a:pt x="1184114" y="1607158"/>
                  <a:pt x="1089608" y="1567904"/>
                  <a:pt x="1018357" y="1496653"/>
                </a:cubicBezTo>
                <a:cubicBezTo>
                  <a:pt x="947105" y="1425401"/>
                  <a:pt x="907852" y="1331082"/>
                  <a:pt x="907852" y="1230809"/>
                </a:cubicBezTo>
                <a:lnTo>
                  <a:pt x="907852" y="911200"/>
                </a:lnTo>
                <a:cubicBezTo>
                  <a:pt x="907852" y="879946"/>
                  <a:pt x="933152" y="854646"/>
                  <a:pt x="964406" y="854646"/>
                </a:cubicBezTo>
                <a:lnTo>
                  <a:pt x="1284015" y="854646"/>
                </a:lnTo>
                <a:cubicBezTo>
                  <a:pt x="1384102" y="854646"/>
                  <a:pt x="1478607" y="893899"/>
                  <a:pt x="1549859" y="965150"/>
                </a:cubicBezTo>
                <a:cubicBezTo>
                  <a:pt x="1621110" y="1036402"/>
                  <a:pt x="1660364" y="1130722"/>
                  <a:pt x="1660364" y="1230995"/>
                </a:cubicBezTo>
                <a:cubicBezTo>
                  <a:pt x="1660364" y="1331268"/>
                  <a:pt x="1621296" y="1425401"/>
                  <a:pt x="1550045" y="1496653"/>
                </a:cubicBezTo>
                <a:cubicBezTo>
                  <a:pt x="1478794" y="1567904"/>
                  <a:pt x="1384288" y="1607158"/>
                  <a:pt x="1284201" y="1607158"/>
                </a:cubicBezTo>
                <a:close/>
                <a:moveTo>
                  <a:pt x="1019659" y="966267"/>
                </a:moveTo>
                <a:lnTo>
                  <a:pt x="1019659" y="1230995"/>
                </a:lnTo>
                <a:cubicBezTo>
                  <a:pt x="1019659" y="1376846"/>
                  <a:pt x="1138349" y="1495723"/>
                  <a:pt x="1284387" y="1495723"/>
                </a:cubicBezTo>
                <a:cubicBezTo>
                  <a:pt x="1430424" y="1495723"/>
                  <a:pt x="1549115" y="1377032"/>
                  <a:pt x="1549115" y="1230995"/>
                </a:cubicBezTo>
                <a:cubicBezTo>
                  <a:pt x="1549115" y="1084957"/>
                  <a:pt x="1430424" y="966267"/>
                  <a:pt x="1284387" y="966267"/>
                </a:cubicBezTo>
                <a:lnTo>
                  <a:pt x="1019659" y="966267"/>
                </a:ln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>
            <a:off x="8049837" y="2135194"/>
            <a:ext cx="3469410" cy="3479747"/>
          </a:xfrm>
          <a:prstGeom prst="roundRect">
            <a:avLst>
              <a:gd name="adj" fmla="val 5152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>
            <a:off x="8343408" y="3298246"/>
            <a:ext cx="2882257" cy="2010355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数据多以静态报表呈现，难以快速洞察变化原因。</a:t>
            </a:r>
            <a:endParaRPr kumimoji="1" lang="zh-CN" altLang="en-US"/>
          </a:p>
        </p:txBody>
      </p:sp>
      <p:sp>
        <p:nvSpPr>
          <p:cNvPr id="25" name="标题 1"/>
          <p:cNvSpPr txBox="1"/>
          <p:nvPr/>
        </p:nvSpPr>
        <p:spPr>
          <a:xfrm>
            <a:off x="8343409" y="2399660"/>
            <a:ext cx="2882257" cy="818339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数据利用方式单一</a:t>
            </a:r>
            <a:endParaRPr kumimoji="1" lang="zh-CN" altLang="en-US"/>
          </a:p>
        </p:txBody>
      </p:sp>
      <p:sp>
        <p:nvSpPr>
          <p:cNvPr id="26" name="标题 1"/>
          <p:cNvSpPr txBox="1"/>
          <p:nvPr/>
        </p:nvSpPr>
        <p:spPr>
          <a:xfrm>
            <a:off x="924761" y="470193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数据更新滞后</a:t>
            </a:r>
            <a:endParaRPr kumimoji="1"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04217" y="534464"/>
            <a:ext cx="312365" cy="312365"/>
            <a:chOff x="504217" y="534464"/>
            <a:chExt cx="312365" cy="312365"/>
          </a:xfrm>
        </p:grpSpPr>
        <p:sp>
          <p:nvSpPr>
            <p:cNvPr id="28" name="标题 1"/>
            <p:cNvSpPr txBox="1"/>
            <p:nvPr/>
          </p:nvSpPr>
          <p:spPr>
            <a:xfrm>
              <a:off x="504217" y="534464"/>
              <a:ext cx="312365" cy="312365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29" name="标题 1"/>
            <p:cNvSpPr txBox="1"/>
            <p:nvPr/>
          </p:nvSpPr>
          <p:spPr>
            <a:xfrm>
              <a:off x="533681" y="563928"/>
              <a:ext cx="253437" cy="253437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bg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rcRect l="11330" t="6922" r="11330" b="15455"/>
          <a:stretch>
            <a:fillRect/>
          </a:stretch>
        </p:blipFill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6832879"/>
              <a:gd name="connsiteX1" fmla="*/ 12192000 w 12192000"/>
              <a:gd name="connsiteY1" fmla="*/ 0 h 6832879"/>
              <a:gd name="connsiteX2" fmla="*/ 12192000 w 12192000"/>
              <a:gd name="connsiteY2" fmla="*/ 6832879 h 6832879"/>
              <a:gd name="connsiteX3" fmla="*/ 0 w 12192000"/>
              <a:gd name="connsiteY3" fmla="*/ 6832879 h 6832879"/>
            </a:gdLst>
            <a:ahLst/>
            <a:cxnLst/>
            <a:rect l="l" t="t" r="r" b="b"/>
            <a:pathLst>
              <a:path w="12192000" h="6832879">
                <a:moveTo>
                  <a:pt x="0" y="0"/>
                </a:moveTo>
                <a:lnTo>
                  <a:pt x="12192000" y="0"/>
                </a:lnTo>
                <a:lnTo>
                  <a:pt x="12192000" y="6832879"/>
                </a:lnTo>
                <a:lnTo>
                  <a:pt x="0" y="683287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1216498" y="-623929"/>
            <a:ext cx="9759004" cy="9759004"/>
          </a:xfrm>
          <a:prstGeom prst="donut">
            <a:avLst>
              <a:gd name="adj" fmla="val 7982"/>
            </a:avLst>
          </a:prstGeom>
          <a:gradFill>
            <a:gsLst>
              <a:gs pos="0">
                <a:schemeClr val="accent2"/>
              </a:gs>
              <a:gs pos="66000">
                <a:schemeClr val="accent2">
                  <a:lumMod val="60000"/>
                  <a:lumOff val="40000"/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9309100" y="687005"/>
            <a:ext cx="2202726" cy="211361"/>
          </a:xfrm>
          <a:custGeom>
            <a:avLst/>
            <a:gdLst>
              <a:gd name="connsiteX0" fmla="*/ 1696471 w 2572949"/>
              <a:gd name="connsiteY0" fmla="*/ 188495 h 246885"/>
              <a:gd name="connsiteX1" fmla="*/ 1725666 w 2572949"/>
              <a:gd name="connsiteY1" fmla="*/ 217690 h 246885"/>
              <a:gd name="connsiteX2" fmla="*/ 1696471 w 2572949"/>
              <a:gd name="connsiteY2" fmla="*/ 246885 h 246885"/>
              <a:gd name="connsiteX3" fmla="*/ 1667276 w 2572949"/>
              <a:gd name="connsiteY3" fmla="*/ 217690 h 246885"/>
              <a:gd name="connsiteX4" fmla="*/ 1696471 w 2572949"/>
              <a:gd name="connsiteY4" fmla="*/ 188495 h 246885"/>
              <a:gd name="connsiteX5" fmla="*/ 1243316 w 2572949"/>
              <a:gd name="connsiteY5" fmla="*/ 188495 h 246885"/>
              <a:gd name="connsiteX6" fmla="*/ 1272511 w 2572949"/>
              <a:gd name="connsiteY6" fmla="*/ 217690 h 246885"/>
              <a:gd name="connsiteX7" fmla="*/ 1243316 w 2572949"/>
              <a:gd name="connsiteY7" fmla="*/ 246885 h 246885"/>
              <a:gd name="connsiteX8" fmla="*/ 1214121 w 2572949"/>
              <a:gd name="connsiteY8" fmla="*/ 217690 h 246885"/>
              <a:gd name="connsiteX9" fmla="*/ 1243316 w 2572949"/>
              <a:gd name="connsiteY9" fmla="*/ 188495 h 246885"/>
              <a:gd name="connsiteX10" fmla="*/ 1098612 w 2572949"/>
              <a:gd name="connsiteY10" fmla="*/ 188495 h 246885"/>
              <a:gd name="connsiteX11" fmla="*/ 1127807 w 2572949"/>
              <a:gd name="connsiteY11" fmla="*/ 217690 h 246885"/>
              <a:gd name="connsiteX12" fmla="*/ 1098612 w 2572949"/>
              <a:gd name="connsiteY12" fmla="*/ 246885 h 246885"/>
              <a:gd name="connsiteX13" fmla="*/ 1069417 w 2572949"/>
              <a:gd name="connsiteY13" fmla="*/ 217690 h 246885"/>
              <a:gd name="connsiteX14" fmla="*/ 1098612 w 2572949"/>
              <a:gd name="connsiteY14" fmla="*/ 188495 h 246885"/>
              <a:gd name="connsiteX15" fmla="*/ 954542 w 2572949"/>
              <a:gd name="connsiteY15" fmla="*/ 188495 h 246885"/>
              <a:gd name="connsiteX16" fmla="*/ 983737 w 2572949"/>
              <a:gd name="connsiteY16" fmla="*/ 217690 h 246885"/>
              <a:gd name="connsiteX17" fmla="*/ 954542 w 2572949"/>
              <a:gd name="connsiteY17" fmla="*/ 246885 h 246885"/>
              <a:gd name="connsiteX18" fmla="*/ 925347 w 2572949"/>
              <a:gd name="connsiteY18" fmla="*/ 217690 h 246885"/>
              <a:gd name="connsiteX19" fmla="*/ 954542 w 2572949"/>
              <a:gd name="connsiteY19" fmla="*/ 188495 h 246885"/>
              <a:gd name="connsiteX20" fmla="*/ 665134 w 2572949"/>
              <a:gd name="connsiteY20" fmla="*/ 188495 h 246885"/>
              <a:gd name="connsiteX21" fmla="*/ 694329 w 2572949"/>
              <a:gd name="connsiteY21" fmla="*/ 217690 h 246885"/>
              <a:gd name="connsiteX22" fmla="*/ 665134 w 2572949"/>
              <a:gd name="connsiteY22" fmla="*/ 246885 h 246885"/>
              <a:gd name="connsiteX23" fmla="*/ 635939 w 2572949"/>
              <a:gd name="connsiteY23" fmla="*/ 217690 h 246885"/>
              <a:gd name="connsiteX24" fmla="*/ 665134 w 2572949"/>
              <a:gd name="connsiteY24" fmla="*/ 188495 h 246885"/>
              <a:gd name="connsiteX25" fmla="*/ 521063 w 2572949"/>
              <a:gd name="connsiteY25" fmla="*/ 188495 h 246885"/>
              <a:gd name="connsiteX26" fmla="*/ 550258 w 2572949"/>
              <a:gd name="connsiteY26" fmla="*/ 217690 h 246885"/>
              <a:gd name="connsiteX27" fmla="*/ 521063 w 2572949"/>
              <a:gd name="connsiteY27" fmla="*/ 246885 h 246885"/>
              <a:gd name="connsiteX28" fmla="*/ 491868 w 2572949"/>
              <a:gd name="connsiteY28" fmla="*/ 217690 h 246885"/>
              <a:gd name="connsiteX29" fmla="*/ 521063 w 2572949"/>
              <a:gd name="connsiteY29" fmla="*/ 188495 h 246885"/>
              <a:gd name="connsiteX30" fmla="*/ 2543754 w 2572949"/>
              <a:gd name="connsiteY30" fmla="*/ 0 h 246885"/>
              <a:gd name="connsiteX31" fmla="*/ 2572949 w 2572949"/>
              <a:gd name="connsiteY31" fmla="*/ 29195 h 246885"/>
              <a:gd name="connsiteX32" fmla="*/ 2543754 w 2572949"/>
              <a:gd name="connsiteY32" fmla="*/ 58390 h 246885"/>
              <a:gd name="connsiteX33" fmla="*/ 2514559 w 2572949"/>
              <a:gd name="connsiteY33" fmla="*/ 29195 h 246885"/>
              <a:gd name="connsiteX34" fmla="*/ 2543754 w 2572949"/>
              <a:gd name="connsiteY34" fmla="*/ 0 h 246885"/>
              <a:gd name="connsiteX35" fmla="*/ 2376200 w 2572949"/>
              <a:gd name="connsiteY35" fmla="*/ 0 h 246885"/>
              <a:gd name="connsiteX36" fmla="*/ 2405395 w 2572949"/>
              <a:gd name="connsiteY36" fmla="*/ 29195 h 246885"/>
              <a:gd name="connsiteX37" fmla="*/ 2376200 w 2572949"/>
              <a:gd name="connsiteY37" fmla="*/ 58390 h 246885"/>
              <a:gd name="connsiteX38" fmla="*/ 2347005 w 2572949"/>
              <a:gd name="connsiteY38" fmla="*/ 29195 h 246885"/>
              <a:gd name="connsiteX39" fmla="*/ 2376200 w 2572949"/>
              <a:gd name="connsiteY39" fmla="*/ 0 h 246885"/>
              <a:gd name="connsiteX40" fmla="*/ 2060771 w 2572949"/>
              <a:gd name="connsiteY40" fmla="*/ 0 h 246885"/>
              <a:gd name="connsiteX41" fmla="*/ 2089966 w 2572949"/>
              <a:gd name="connsiteY41" fmla="*/ 29195 h 246885"/>
              <a:gd name="connsiteX42" fmla="*/ 2060771 w 2572949"/>
              <a:gd name="connsiteY42" fmla="*/ 58390 h 246885"/>
              <a:gd name="connsiteX43" fmla="*/ 2031576 w 2572949"/>
              <a:gd name="connsiteY43" fmla="*/ 29195 h 246885"/>
              <a:gd name="connsiteX44" fmla="*/ 2060771 w 2572949"/>
              <a:gd name="connsiteY44" fmla="*/ 0 h 246885"/>
              <a:gd name="connsiteX45" fmla="*/ 1445776 w 2572949"/>
              <a:gd name="connsiteY45" fmla="*/ 0 h 246885"/>
              <a:gd name="connsiteX46" fmla="*/ 1474971 w 2572949"/>
              <a:gd name="connsiteY46" fmla="*/ 29195 h 246885"/>
              <a:gd name="connsiteX47" fmla="*/ 1445776 w 2572949"/>
              <a:gd name="connsiteY47" fmla="*/ 58390 h 246885"/>
              <a:gd name="connsiteX48" fmla="*/ 1416581 w 2572949"/>
              <a:gd name="connsiteY48" fmla="*/ 29195 h 246885"/>
              <a:gd name="connsiteX49" fmla="*/ 1445776 w 2572949"/>
              <a:gd name="connsiteY49" fmla="*/ 0 h 246885"/>
              <a:gd name="connsiteX50" fmla="*/ 1205237 w 2572949"/>
              <a:gd name="connsiteY50" fmla="*/ 0 h 246885"/>
              <a:gd name="connsiteX51" fmla="*/ 1234432 w 2572949"/>
              <a:gd name="connsiteY51" fmla="*/ 29195 h 246885"/>
              <a:gd name="connsiteX52" fmla="*/ 1205237 w 2572949"/>
              <a:gd name="connsiteY52" fmla="*/ 58390 h 246885"/>
              <a:gd name="connsiteX53" fmla="*/ 1176042 w 2572949"/>
              <a:gd name="connsiteY53" fmla="*/ 29195 h 246885"/>
              <a:gd name="connsiteX54" fmla="*/ 1205237 w 2572949"/>
              <a:gd name="connsiteY54" fmla="*/ 0 h 246885"/>
              <a:gd name="connsiteX55" fmla="*/ 896787 w 2572949"/>
              <a:gd name="connsiteY55" fmla="*/ 0 h 246885"/>
              <a:gd name="connsiteX56" fmla="*/ 925982 w 2572949"/>
              <a:gd name="connsiteY56" fmla="*/ 29195 h 246885"/>
              <a:gd name="connsiteX57" fmla="*/ 896787 w 2572949"/>
              <a:gd name="connsiteY57" fmla="*/ 58390 h 246885"/>
              <a:gd name="connsiteX58" fmla="*/ 867592 w 2572949"/>
              <a:gd name="connsiteY58" fmla="*/ 29195 h 246885"/>
              <a:gd name="connsiteX59" fmla="*/ 896787 w 2572949"/>
              <a:gd name="connsiteY59" fmla="*/ 0 h 246885"/>
              <a:gd name="connsiteX60" fmla="*/ 752084 w 2572949"/>
              <a:gd name="connsiteY60" fmla="*/ 0 h 246885"/>
              <a:gd name="connsiteX61" fmla="*/ 781279 w 2572949"/>
              <a:gd name="connsiteY61" fmla="*/ 29195 h 246885"/>
              <a:gd name="connsiteX62" fmla="*/ 752084 w 2572949"/>
              <a:gd name="connsiteY62" fmla="*/ 58390 h 246885"/>
              <a:gd name="connsiteX63" fmla="*/ 722889 w 2572949"/>
              <a:gd name="connsiteY63" fmla="*/ 29195 h 246885"/>
              <a:gd name="connsiteX64" fmla="*/ 752084 w 2572949"/>
              <a:gd name="connsiteY64" fmla="*/ 0 h 246885"/>
              <a:gd name="connsiteX65" fmla="*/ 607379 w 2572949"/>
              <a:gd name="connsiteY65" fmla="*/ 0 h 246885"/>
              <a:gd name="connsiteX66" fmla="*/ 636573 w 2572949"/>
              <a:gd name="connsiteY66" fmla="*/ 29195 h 246885"/>
              <a:gd name="connsiteX67" fmla="*/ 607379 w 2572949"/>
              <a:gd name="connsiteY67" fmla="*/ 58390 h 246885"/>
              <a:gd name="connsiteX68" fmla="*/ 578184 w 2572949"/>
              <a:gd name="connsiteY68" fmla="*/ 29195 h 246885"/>
              <a:gd name="connsiteX69" fmla="*/ 607379 w 2572949"/>
              <a:gd name="connsiteY69" fmla="*/ 0 h 246885"/>
              <a:gd name="connsiteX70" fmla="*/ 462674 w 2572949"/>
              <a:gd name="connsiteY70" fmla="*/ 0 h 246885"/>
              <a:gd name="connsiteX71" fmla="*/ 491869 w 2572949"/>
              <a:gd name="connsiteY71" fmla="*/ 29195 h 246885"/>
              <a:gd name="connsiteX72" fmla="*/ 462674 w 2572949"/>
              <a:gd name="connsiteY72" fmla="*/ 58390 h 246885"/>
              <a:gd name="connsiteX73" fmla="*/ 433479 w 2572949"/>
              <a:gd name="connsiteY73" fmla="*/ 29195 h 246885"/>
              <a:gd name="connsiteX74" fmla="*/ 462674 w 2572949"/>
              <a:gd name="connsiteY74" fmla="*/ 0 h 246885"/>
              <a:gd name="connsiteX75" fmla="*/ 173900 w 2572949"/>
              <a:gd name="connsiteY75" fmla="*/ 0 h 246885"/>
              <a:gd name="connsiteX76" fmla="*/ 203095 w 2572949"/>
              <a:gd name="connsiteY76" fmla="*/ 29195 h 246885"/>
              <a:gd name="connsiteX77" fmla="*/ 173900 w 2572949"/>
              <a:gd name="connsiteY77" fmla="*/ 58390 h 246885"/>
              <a:gd name="connsiteX78" fmla="*/ 144705 w 2572949"/>
              <a:gd name="connsiteY78" fmla="*/ 29195 h 246885"/>
              <a:gd name="connsiteX79" fmla="*/ 173900 w 2572949"/>
              <a:gd name="connsiteY79" fmla="*/ 0 h 246885"/>
              <a:gd name="connsiteX80" fmla="*/ 29195 w 2572949"/>
              <a:gd name="connsiteY80" fmla="*/ 0 h 246885"/>
              <a:gd name="connsiteX81" fmla="*/ 58390 w 2572949"/>
              <a:gd name="connsiteY81" fmla="*/ 29195 h 246885"/>
              <a:gd name="connsiteX82" fmla="*/ 29195 w 2572949"/>
              <a:gd name="connsiteY82" fmla="*/ 58390 h 246885"/>
              <a:gd name="connsiteX83" fmla="*/ 0 w 2572949"/>
              <a:gd name="connsiteY83" fmla="*/ 29195 h 246885"/>
              <a:gd name="connsiteX84" fmla="*/ 29195 w 2572949"/>
              <a:gd name="connsiteY84" fmla="*/ 0 h 246885"/>
            </a:gdLst>
            <a:ahLst/>
            <a:cxnLst/>
            <a:rect l="l" t="t" r="r" b="b"/>
            <a:pathLst>
              <a:path w="2572949" h="246885">
                <a:moveTo>
                  <a:pt x="1696471" y="188495"/>
                </a:moveTo>
                <a:cubicBezTo>
                  <a:pt x="1712972" y="188495"/>
                  <a:pt x="1725666" y="201189"/>
                  <a:pt x="1725666" y="217690"/>
                </a:cubicBezTo>
                <a:cubicBezTo>
                  <a:pt x="1725666" y="233556"/>
                  <a:pt x="1712337" y="246885"/>
                  <a:pt x="1696471" y="246885"/>
                </a:cubicBezTo>
                <a:cubicBezTo>
                  <a:pt x="1680605" y="246885"/>
                  <a:pt x="1667276" y="233556"/>
                  <a:pt x="1667276" y="217690"/>
                </a:cubicBezTo>
                <a:cubicBezTo>
                  <a:pt x="1667276" y="201823"/>
                  <a:pt x="1680605" y="188495"/>
                  <a:pt x="1696471" y="188495"/>
                </a:cubicBezTo>
                <a:close/>
                <a:moveTo>
                  <a:pt x="1243316" y="188495"/>
                </a:moveTo>
                <a:cubicBezTo>
                  <a:pt x="1259183" y="188495"/>
                  <a:pt x="1272511" y="201189"/>
                  <a:pt x="1272511" y="217690"/>
                </a:cubicBezTo>
                <a:cubicBezTo>
                  <a:pt x="1272511" y="233556"/>
                  <a:pt x="1259183" y="246885"/>
                  <a:pt x="1243316" y="246885"/>
                </a:cubicBezTo>
                <a:cubicBezTo>
                  <a:pt x="1227450" y="246885"/>
                  <a:pt x="1214121" y="233556"/>
                  <a:pt x="1214121" y="217690"/>
                </a:cubicBezTo>
                <a:cubicBezTo>
                  <a:pt x="1214121" y="201823"/>
                  <a:pt x="1227450" y="188495"/>
                  <a:pt x="1243316" y="188495"/>
                </a:cubicBezTo>
                <a:close/>
                <a:moveTo>
                  <a:pt x="1098612" y="188495"/>
                </a:moveTo>
                <a:cubicBezTo>
                  <a:pt x="1115113" y="188495"/>
                  <a:pt x="1127807" y="201189"/>
                  <a:pt x="1127807" y="217690"/>
                </a:cubicBezTo>
                <a:cubicBezTo>
                  <a:pt x="1127807" y="233556"/>
                  <a:pt x="1114478" y="246885"/>
                  <a:pt x="1098612" y="246885"/>
                </a:cubicBezTo>
                <a:cubicBezTo>
                  <a:pt x="1082745" y="246885"/>
                  <a:pt x="1069417" y="233556"/>
                  <a:pt x="1069417" y="217690"/>
                </a:cubicBezTo>
                <a:cubicBezTo>
                  <a:pt x="1069417" y="201823"/>
                  <a:pt x="1082745" y="188495"/>
                  <a:pt x="1098612" y="188495"/>
                </a:cubicBezTo>
                <a:close/>
                <a:moveTo>
                  <a:pt x="954542" y="188495"/>
                </a:moveTo>
                <a:cubicBezTo>
                  <a:pt x="970408" y="188495"/>
                  <a:pt x="983737" y="201189"/>
                  <a:pt x="983737" y="217690"/>
                </a:cubicBezTo>
                <a:cubicBezTo>
                  <a:pt x="983737" y="233556"/>
                  <a:pt x="970408" y="246885"/>
                  <a:pt x="954542" y="246885"/>
                </a:cubicBezTo>
                <a:cubicBezTo>
                  <a:pt x="938675" y="246885"/>
                  <a:pt x="925347" y="233556"/>
                  <a:pt x="925347" y="217690"/>
                </a:cubicBezTo>
                <a:cubicBezTo>
                  <a:pt x="925347" y="201823"/>
                  <a:pt x="938675" y="188495"/>
                  <a:pt x="954542" y="188495"/>
                </a:cubicBezTo>
                <a:close/>
                <a:moveTo>
                  <a:pt x="665134" y="188495"/>
                </a:moveTo>
                <a:cubicBezTo>
                  <a:pt x="681635" y="188495"/>
                  <a:pt x="694329" y="201189"/>
                  <a:pt x="694329" y="217690"/>
                </a:cubicBezTo>
                <a:cubicBezTo>
                  <a:pt x="694329" y="233556"/>
                  <a:pt x="681000" y="246885"/>
                  <a:pt x="665134" y="246885"/>
                </a:cubicBezTo>
                <a:cubicBezTo>
                  <a:pt x="649267" y="246885"/>
                  <a:pt x="635939" y="233556"/>
                  <a:pt x="635939" y="217690"/>
                </a:cubicBezTo>
                <a:cubicBezTo>
                  <a:pt x="635939" y="201823"/>
                  <a:pt x="649267" y="188495"/>
                  <a:pt x="665134" y="188495"/>
                </a:cubicBezTo>
                <a:close/>
                <a:moveTo>
                  <a:pt x="521063" y="188495"/>
                </a:moveTo>
                <a:cubicBezTo>
                  <a:pt x="536929" y="188495"/>
                  <a:pt x="550258" y="201189"/>
                  <a:pt x="550258" y="217690"/>
                </a:cubicBezTo>
                <a:cubicBezTo>
                  <a:pt x="550258" y="233556"/>
                  <a:pt x="536929" y="246885"/>
                  <a:pt x="521063" y="246885"/>
                </a:cubicBezTo>
                <a:cubicBezTo>
                  <a:pt x="505196" y="246885"/>
                  <a:pt x="491868" y="233556"/>
                  <a:pt x="491868" y="217690"/>
                </a:cubicBezTo>
                <a:cubicBezTo>
                  <a:pt x="491868" y="201823"/>
                  <a:pt x="505196" y="188495"/>
                  <a:pt x="521063" y="188495"/>
                </a:cubicBezTo>
                <a:close/>
                <a:moveTo>
                  <a:pt x="2543754" y="0"/>
                </a:moveTo>
                <a:cubicBezTo>
                  <a:pt x="2559620" y="0"/>
                  <a:pt x="2572949" y="12694"/>
                  <a:pt x="2572949" y="29195"/>
                </a:cubicBezTo>
                <a:cubicBezTo>
                  <a:pt x="2572949" y="45061"/>
                  <a:pt x="2559620" y="58390"/>
                  <a:pt x="2543754" y="58390"/>
                </a:cubicBezTo>
                <a:cubicBezTo>
                  <a:pt x="2527888" y="58390"/>
                  <a:pt x="2514559" y="45061"/>
                  <a:pt x="2514559" y="29195"/>
                </a:cubicBezTo>
                <a:cubicBezTo>
                  <a:pt x="2514559" y="13329"/>
                  <a:pt x="2527888" y="0"/>
                  <a:pt x="2543754" y="0"/>
                </a:cubicBezTo>
                <a:close/>
                <a:moveTo>
                  <a:pt x="2376200" y="0"/>
                </a:moveTo>
                <a:cubicBezTo>
                  <a:pt x="2392703" y="0"/>
                  <a:pt x="2405395" y="12694"/>
                  <a:pt x="2405395" y="29195"/>
                </a:cubicBezTo>
                <a:cubicBezTo>
                  <a:pt x="2405395" y="45061"/>
                  <a:pt x="2392067" y="58390"/>
                  <a:pt x="2376200" y="58390"/>
                </a:cubicBezTo>
                <a:cubicBezTo>
                  <a:pt x="2360334" y="58390"/>
                  <a:pt x="2347005" y="45061"/>
                  <a:pt x="2347005" y="29195"/>
                </a:cubicBezTo>
                <a:cubicBezTo>
                  <a:pt x="2347005" y="13329"/>
                  <a:pt x="2360334" y="0"/>
                  <a:pt x="2376200" y="0"/>
                </a:cubicBezTo>
                <a:close/>
                <a:moveTo>
                  <a:pt x="2060771" y="0"/>
                </a:moveTo>
                <a:cubicBezTo>
                  <a:pt x="2076637" y="0"/>
                  <a:pt x="2089966" y="12694"/>
                  <a:pt x="2089966" y="29195"/>
                </a:cubicBezTo>
                <a:cubicBezTo>
                  <a:pt x="2089966" y="45061"/>
                  <a:pt x="2076637" y="58390"/>
                  <a:pt x="2060771" y="58390"/>
                </a:cubicBezTo>
                <a:cubicBezTo>
                  <a:pt x="2044905" y="58390"/>
                  <a:pt x="2031576" y="45061"/>
                  <a:pt x="2031576" y="29195"/>
                </a:cubicBezTo>
                <a:cubicBezTo>
                  <a:pt x="2031576" y="13329"/>
                  <a:pt x="2044905" y="0"/>
                  <a:pt x="2060771" y="0"/>
                </a:cubicBezTo>
                <a:close/>
                <a:moveTo>
                  <a:pt x="1445776" y="0"/>
                </a:moveTo>
                <a:cubicBezTo>
                  <a:pt x="1461643" y="0"/>
                  <a:pt x="1474971" y="12694"/>
                  <a:pt x="1474971" y="29195"/>
                </a:cubicBezTo>
                <a:cubicBezTo>
                  <a:pt x="1474971" y="45061"/>
                  <a:pt x="1461643" y="58390"/>
                  <a:pt x="1445776" y="58390"/>
                </a:cubicBezTo>
                <a:cubicBezTo>
                  <a:pt x="1429910" y="58390"/>
                  <a:pt x="1416581" y="45061"/>
                  <a:pt x="1416581" y="29195"/>
                </a:cubicBezTo>
                <a:cubicBezTo>
                  <a:pt x="1416581" y="13329"/>
                  <a:pt x="1429910" y="0"/>
                  <a:pt x="1445776" y="0"/>
                </a:cubicBezTo>
                <a:close/>
                <a:moveTo>
                  <a:pt x="1205237" y="0"/>
                </a:moveTo>
                <a:cubicBezTo>
                  <a:pt x="1221104" y="0"/>
                  <a:pt x="1234432" y="12694"/>
                  <a:pt x="1234432" y="29195"/>
                </a:cubicBezTo>
                <a:cubicBezTo>
                  <a:pt x="1234432" y="45061"/>
                  <a:pt x="1221104" y="58390"/>
                  <a:pt x="1205237" y="58390"/>
                </a:cubicBezTo>
                <a:cubicBezTo>
                  <a:pt x="1189370" y="58390"/>
                  <a:pt x="1176042" y="45061"/>
                  <a:pt x="1176042" y="29195"/>
                </a:cubicBezTo>
                <a:cubicBezTo>
                  <a:pt x="1176042" y="13329"/>
                  <a:pt x="1189370" y="0"/>
                  <a:pt x="1205237" y="0"/>
                </a:cubicBezTo>
                <a:close/>
                <a:moveTo>
                  <a:pt x="896787" y="0"/>
                </a:moveTo>
                <a:cubicBezTo>
                  <a:pt x="912653" y="0"/>
                  <a:pt x="925982" y="12694"/>
                  <a:pt x="925982" y="29195"/>
                </a:cubicBezTo>
                <a:cubicBezTo>
                  <a:pt x="925982" y="45061"/>
                  <a:pt x="912653" y="58390"/>
                  <a:pt x="896787" y="58390"/>
                </a:cubicBezTo>
                <a:cubicBezTo>
                  <a:pt x="880920" y="58390"/>
                  <a:pt x="867592" y="45061"/>
                  <a:pt x="867592" y="29195"/>
                </a:cubicBezTo>
                <a:cubicBezTo>
                  <a:pt x="867592" y="13329"/>
                  <a:pt x="880920" y="0"/>
                  <a:pt x="896787" y="0"/>
                </a:cubicBezTo>
                <a:close/>
                <a:moveTo>
                  <a:pt x="752084" y="0"/>
                </a:moveTo>
                <a:cubicBezTo>
                  <a:pt x="767950" y="0"/>
                  <a:pt x="781279" y="12694"/>
                  <a:pt x="781279" y="29195"/>
                </a:cubicBezTo>
                <a:cubicBezTo>
                  <a:pt x="781279" y="45061"/>
                  <a:pt x="767950" y="58390"/>
                  <a:pt x="752084" y="58390"/>
                </a:cubicBezTo>
                <a:cubicBezTo>
                  <a:pt x="736217" y="58390"/>
                  <a:pt x="722889" y="45061"/>
                  <a:pt x="722889" y="29195"/>
                </a:cubicBezTo>
                <a:cubicBezTo>
                  <a:pt x="722889" y="13329"/>
                  <a:pt x="736217" y="0"/>
                  <a:pt x="752084" y="0"/>
                </a:cubicBezTo>
                <a:close/>
                <a:moveTo>
                  <a:pt x="607379" y="0"/>
                </a:moveTo>
                <a:cubicBezTo>
                  <a:pt x="623879" y="0"/>
                  <a:pt x="636573" y="12694"/>
                  <a:pt x="636573" y="29195"/>
                </a:cubicBezTo>
                <a:cubicBezTo>
                  <a:pt x="636573" y="45061"/>
                  <a:pt x="623245" y="58390"/>
                  <a:pt x="607379" y="58390"/>
                </a:cubicBezTo>
                <a:cubicBezTo>
                  <a:pt x="591512" y="58390"/>
                  <a:pt x="578184" y="45061"/>
                  <a:pt x="578184" y="29195"/>
                </a:cubicBezTo>
                <a:cubicBezTo>
                  <a:pt x="578184" y="13329"/>
                  <a:pt x="591512" y="0"/>
                  <a:pt x="607379" y="0"/>
                </a:cubicBezTo>
                <a:close/>
                <a:moveTo>
                  <a:pt x="462674" y="0"/>
                </a:moveTo>
                <a:cubicBezTo>
                  <a:pt x="479175" y="0"/>
                  <a:pt x="491869" y="12694"/>
                  <a:pt x="491869" y="29195"/>
                </a:cubicBezTo>
                <a:cubicBezTo>
                  <a:pt x="491869" y="45061"/>
                  <a:pt x="478540" y="58390"/>
                  <a:pt x="462674" y="58390"/>
                </a:cubicBezTo>
                <a:cubicBezTo>
                  <a:pt x="446807" y="58390"/>
                  <a:pt x="433479" y="45061"/>
                  <a:pt x="433479" y="29195"/>
                </a:cubicBezTo>
                <a:cubicBezTo>
                  <a:pt x="433479" y="13329"/>
                  <a:pt x="446807" y="0"/>
                  <a:pt x="462674" y="0"/>
                </a:cubicBezTo>
                <a:close/>
                <a:moveTo>
                  <a:pt x="173900" y="0"/>
                </a:moveTo>
                <a:cubicBezTo>
                  <a:pt x="189766" y="0"/>
                  <a:pt x="203095" y="12694"/>
                  <a:pt x="203095" y="29195"/>
                </a:cubicBezTo>
                <a:cubicBezTo>
                  <a:pt x="203095" y="45061"/>
                  <a:pt x="189766" y="58390"/>
                  <a:pt x="173900" y="58390"/>
                </a:cubicBezTo>
                <a:cubicBezTo>
                  <a:pt x="158033" y="58390"/>
                  <a:pt x="144705" y="45061"/>
                  <a:pt x="144705" y="29195"/>
                </a:cubicBezTo>
                <a:cubicBezTo>
                  <a:pt x="144705" y="13329"/>
                  <a:pt x="158033" y="0"/>
                  <a:pt x="173900" y="0"/>
                </a:cubicBezTo>
                <a:close/>
                <a:moveTo>
                  <a:pt x="29195" y="0"/>
                </a:moveTo>
                <a:cubicBezTo>
                  <a:pt x="45696" y="0"/>
                  <a:pt x="58390" y="12694"/>
                  <a:pt x="58390" y="29195"/>
                </a:cubicBezTo>
                <a:cubicBezTo>
                  <a:pt x="58390" y="45061"/>
                  <a:pt x="45061" y="58390"/>
                  <a:pt x="29195" y="58390"/>
                </a:cubicBezTo>
                <a:cubicBezTo>
                  <a:pt x="13328" y="58390"/>
                  <a:pt x="0" y="45061"/>
                  <a:pt x="0" y="29195"/>
                </a:cubicBezTo>
                <a:cubicBezTo>
                  <a:pt x="0" y="13329"/>
                  <a:pt x="13328" y="0"/>
                  <a:pt x="29195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4141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407065" y="3559881"/>
            <a:ext cx="546218" cy="1563323"/>
          </a:xfrm>
          <a:prstGeom prst="upArrow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10975502" y="1540378"/>
            <a:ext cx="395802" cy="1132821"/>
          </a:xfrm>
          <a:prstGeom prst="upArrow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11656064" y="4576989"/>
            <a:ext cx="277280" cy="793599"/>
          </a:xfrm>
          <a:prstGeom prst="upArrow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3985452" y="-943427"/>
            <a:ext cx="4221096" cy="4269014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91440" tIns="45720" rIns="91440" bIns="45720" rtlCol="0" anchor="b"/>
          <a:lstStyle/>
          <a:p>
            <a:pPr algn="ctr">
              <a:lnSpc>
                <a:spcPct val="100000"/>
              </a:lnSpc>
            </a:pPr>
            <a:r>
              <a:rPr kumimoji="1" lang="en-US" altLang="zh-CN" sz="13800">
                <a:ln w="19050">
                  <a:solidFill>
                    <a:srgbClr val="000000">
                      <a:alpha val="100000"/>
                    </a:srgbClr>
                  </a:solidFill>
                </a:ln>
                <a:gradFill>
                  <a:gsLst>
                    <a:gs pos="0">
                      <a:srgbClr val="99D232">
                        <a:alpha val="100000"/>
                      </a:srgbClr>
                    </a:gs>
                    <a:gs pos="83000">
                      <a:srgbClr val="99D232">
                        <a:alpha val="0"/>
                      </a:srgbClr>
                    </a:gs>
                  </a:gsLst>
                  <a:lin ang="5400000" scaled="0"/>
                </a:gradFill>
                <a:latin typeface="Source Han Sans CN Regular"/>
                <a:ea typeface="Source Han Sans CN Regular"/>
                <a:cs typeface="Source Han Sans CN Regular"/>
              </a:rPr>
              <a:t>03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2701414" y="2908300"/>
            <a:ext cx="6789173" cy="186556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30000"/>
              </a:lnSpc>
            </a:pPr>
            <a:r>
              <a:rPr kumimoji="1" lang="en-US" altLang="zh-CN" sz="4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Regular"/>
                <a:ea typeface="Source Han Sans CN Regular"/>
                <a:cs typeface="Source Han Sans CN Regular"/>
              </a:rPr>
              <a:t>管理决策效率问题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709946" y="-357229"/>
            <a:ext cx="864854" cy="1551029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857974" y="535182"/>
            <a:ext cx="568799" cy="413406"/>
          </a:xfrm>
          <a:custGeom>
            <a:avLst/>
            <a:gdLst/>
            <a:ahLst/>
            <a:cxnLst/>
            <a:rect l="l" t="t" r="r" b="b"/>
            <a:pathLst>
              <a:path w="537267" h="390488">
                <a:moveTo>
                  <a:pt x="474259" y="272460"/>
                </a:moveTo>
                <a:cubicBezTo>
                  <a:pt x="461854" y="272289"/>
                  <a:pt x="453511" y="275831"/>
                  <a:pt x="449231" y="283086"/>
                </a:cubicBezTo>
                <a:cubicBezTo>
                  <a:pt x="444952" y="290341"/>
                  <a:pt x="442960" y="302334"/>
                  <a:pt x="443255" y="319065"/>
                </a:cubicBezTo>
                <a:cubicBezTo>
                  <a:pt x="442960" y="335947"/>
                  <a:pt x="444952" y="347890"/>
                  <a:pt x="449231" y="354895"/>
                </a:cubicBezTo>
                <a:cubicBezTo>
                  <a:pt x="453511" y="361900"/>
                  <a:pt x="461854" y="365292"/>
                  <a:pt x="474259" y="365071"/>
                </a:cubicBezTo>
                <a:cubicBezTo>
                  <a:pt x="486761" y="365292"/>
                  <a:pt x="495162" y="361900"/>
                  <a:pt x="499462" y="354895"/>
                </a:cubicBezTo>
                <a:cubicBezTo>
                  <a:pt x="503763" y="347890"/>
                  <a:pt x="505763" y="335947"/>
                  <a:pt x="505463" y="319065"/>
                </a:cubicBezTo>
                <a:cubicBezTo>
                  <a:pt x="505763" y="302334"/>
                  <a:pt x="503763" y="290341"/>
                  <a:pt x="499462" y="283086"/>
                </a:cubicBezTo>
                <a:cubicBezTo>
                  <a:pt x="495162" y="275831"/>
                  <a:pt x="486761" y="272289"/>
                  <a:pt x="474259" y="272460"/>
                </a:cubicBezTo>
                <a:close/>
                <a:moveTo>
                  <a:pt x="178984" y="272460"/>
                </a:moveTo>
                <a:cubicBezTo>
                  <a:pt x="166579" y="272289"/>
                  <a:pt x="158236" y="275831"/>
                  <a:pt x="153956" y="283086"/>
                </a:cubicBezTo>
                <a:cubicBezTo>
                  <a:pt x="149677" y="290341"/>
                  <a:pt x="147685" y="302334"/>
                  <a:pt x="147980" y="319065"/>
                </a:cubicBezTo>
                <a:cubicBezTo>
                  <a:pt x="147685" y="335947"/>
                  <a:pt x="149677" y="347890"/>
                  <a:pt x="153956" y="354895"/>
                </a:cubicBezTo>
                <a:cubicBezTo>
                  <a:pt x="158236" y="361900"/>
                  <a:pt x="166579" y="365292"/>
                  <a:pt x="178984" y="365071"/>
                </a:cubicBezTo>
                <a:cubicBezTo>
                  <a:pt x="191486" y="365292"/>
                  <a:pt x="199887" y="361900"/>
                  <a:pt x="204188" y="354895"/>
                </a:cubicBezTo>
                <a:cubicBezTo>
                  <a:pt x="208488" y="347890"/>
                  <a:pt x="210488" y="335947"/>
                  <a:pt x="210188" y="319065"/>
                </a:cubicBezTo>
                <a:cubicBezTo>
                  <a:pt x="210488" y="302334"/>
                  <a:pt x="208488" y="290341"/>
                  <a:pt x="204188" y="283086"/>
                </a:cubicBezTo>
                <a:cubicBezTo>
                  <a:pt x="199887" y="275831"/>
                  <a:pt x="191486" y="272289"/>
                  <a:pt x="178984" y="272460"/>
                </a:cubicBezTo>
                <a:close/>
                <a:moveTo>
                  <a:pt x="15002" y="249657"/>
                </a:moveTo>
                <a:lnTo>
                  <a:pt x="45406" y="249657"/>
                </a:lnTo>
                <a:lnTo>
                  <a:pt x="45406" y="362071"/>
                </a:lnTo>
                <a:lnTo>
                  <a:pt x="100613" y="362071"/>
                </a:lnTo>
                <a:lnTo>
                  <a:pt x="100613" y="388474"/>
                </a:lnTo>
                <a:lnTo>
                  <a:pt x="15002" y="388474"/>
                </a:lnTo>
                <a:close/>
                <a:moveTo>
                  <a:pt x="474259" y="247656"/>
                </a:moveTo>
                <a:cubicBezTo>
                  <a:pt x="487883" y="247490"/>
                  <a:pt x="499374" y="249468"/>
                  <a:pt x="508730" y="253591"/>
                </a:cubicBezTo>
                <a:cubicBezTo>
                  <a:pt x="518087" y="257713"/>
                  <a:pt x="525177" y="264981"/>
                  <a:pt x="530000" y="275393"/>
                </a:cubicBezTo>
                <a:cubicBezTo>
                  <a:pt x="534822" y="285806"/>
                  <a:pt x="537245" y="300363"/>
                  <a:pt x="537267" y="319065"/>
                </a:cubicBezTo>
                <a:cubicBezTo>
                  <a:pt x="537245" y="337768"/>
                  <a:pt x="534822" y="352325"/>
                  <a:pt x="530000" y="362737"/>
                </a:cubicBezTo>
                <a:cubicBezTo>
                  <a:pt x="525177" y="373150"/>
                  <a:pt x="518087" y="380417"/>
                  <a:pt x="508730" y="384540"/>
                </a:cubicBezTo>
                <a:cubicBezTo>
                  <a:pt x="499374" y="388663"/>
                  <a:pt x="487883" y="390641"/>
                  <a:pt x="474259" y="390474"/>
                </a:cubicBezTo>
                <a:cubicBezTo>
                  <a:pt x="460824" y="390641"/>
                  <a:pt x="449423" y="388663"/>
                  <a:pt x="440055" y="384540"/>
                </a:cubicBezTo>
                <a:cubicBezTo>
                  <a:pt x="430687" y="380417"/>
                  <a:pt x="423553" y="373150"/>
                  <a:pt x="418652" y="362737"/>
                </a:cubicBezTo>
                <a:cubicBezTo>
                  <a:pt x="413752" y="352325"/>
                  <a:pt x="411285" y="337768"/>
                  <a:pt x="411251" y="319065"/>
                </a:cubicBezTo>
                <a:cubicBezTo>
                  <a:pt x="411285" y="300363"/>
                  <a:pt x="413752" y="285806"/>
                  <a:pt x="418652" y="275393"/>
                </a:cubicBezTo>
                <a:cubicBezTo>
                  <a:pt x="423553" y="264981"/>
                  <a:pt x="430687" y="257713"/>
                  <a:pt x="440055" y="253591"/>
                </a:cubicBezTo>
                <a:cubicBezTo>
                  <a:pt x="449423" y="249468"/>
                  <a:pt x="460824" y="247490"/>
                  <a:pt x="474259" y="247656"/>
                </a:cubicBezTo>
                <a:close/>
                <a:moveTo>
                  <a:pt x="337785" y="247656"/>
                </a:moveTo>
                <a:cubicBezTo>
                  <a:pt x="344682" y="247665"/>
                  <a:pt x="351541" y="248098"/>
                  <a:pt x="358363" y="248957"/>
                </a:cubicBezTo>
                <a:cubicBezTo>
                  <a:pt x="365184" y="249815"/>
                  <a:pt x="370793" y="251049"/>
                  <a:pt x="375190" y="252657"/>
                </a:cubicBezTo>
                <a:lnTo>
                  <a:pt x="375190" y="279260"/>
                </a:lnTo>
                <a:cubicBezTo>
                  <a:pt x="369931" y="277364"/>
                  <a:pt x="364297" y="275956"/>
                  <a:pt x="358288" y="275035"/>
                </a:cubicBezTo>
                <a:cubicBezTo>
                  <a:pt x="352279" y="274114"/>
                  <a:pt x="346245" y="273656"/>
                  <a:pt x="340185" y="273660"/>
                </a:cubicBezTo>
                <a:cubicBezTo>
                  <a:pt x="326938" y="273351"/>
                  <a:pt x="317178" y="276518"/>
                  <a:pt x="310907" y="283161"/>
                </a:cubicBezTo>
                <a:cubicBezTo>
                  <a:pt x="304635" y="289803"/>
                  <a:pt x="301526" y="301772"/>
                  <a:pt x="301581" y="319065"/>
                </a:cubicBezTo>
                <a:cubicBezTo>
                  <a:pt x="301536" y="331218"/>
                  <a:pt x="302736" y="340629"/>
                  <a:pt x="305181" y="347299"/>
                </a:cubicBezTo>
                <a:cubicBezTo>
                  <a:pt x="307626" y="353969"/>
                  <a:pt x="311582" y="358594"/>
                  <a:pt x="317049" y="361174"/>
                </a:cubicBezTo>
                <a:cubicBezTo>
                  <a:pt x="322517" y="363755"/>
                  <a:pt x="329762" y="364987"/>
                  <a:pt x="338785" y="364871"/>
                </a:cubicBezTo>
                <a:cubicBezTo>
                  <a:pt x="341565" y="364884"/>
                  <a:pt x="344157" y="364809"/>
                  <a:pt x="346561" y="364646"/>
                </a:cubicBezTo>
                <a:cubicBezTo>
                  <a:pt x="348966" y="364484"/>
                  <a:pt x="351308" y="364159"/>
                  <a:pt x="353587" y="363671"/>
                </a:cubicBezTo>
                <a:lnTo>
                  <a:pt x="353587" y="333667"/>
                </a:lnTo>
                <a:lnTo>
                  <a:pt x="329984" y="333667"/>
                </a:lnTo>
                <a:lnTo>
                  <a:pt x="329984" y="308264"/>
                </a:lnTo>
                <a:lnTo>
                  <a:pt x="381791" y="308264"/>
                </a:lnTo>
                <a:lnTo>
                  <a:pt x="381791" y="384274"/>
                </a:lnTo>
                <a:cubicBezTo>
                  <a:pt x="376452" y="386020"/>
                  <a:pt x="369827" y="387478"/>
                  <a:pt x="361913" y="388649"/>
                </a:cubicBezTo>
                <a:cubicBezTo>
                  <a:pt x="354000" y="389820"/>
                  <a:pt x="345624" y="390428"/>
                  <a:pt x="336785" y="390474"/>
                </a:cubicBezTo>
                <a:cubicBezTo>
                  <a:pt x="322528" y="390671"/>
                  <a:pt x="310304" y="388811"/>
                  <a:pt x="300114" y="384896"/>
                </a:cubicBezTo>
                <a:cubicBezTo>
                  <a:pt x="289924" y="380981"/>
                  <a:pt x="282100" y="373831"/>
                  <a:pt x="276644" y="363449"/>
                </a:cubicBezTo>
                <a:cubicBezTo>
                  <a:pt x="271188" y="353066"/>
                  <a:pt x="268432" y="338271"/>
                  <a:pt x="268376" y="319065"/>
                </a:cubicBezTo>
                <a:cubicBezTo>
                  <a:pt x="268437" y="301308"/>
                  <a:pt x="271250" y="287195"/>
                  <a:pt x="276815" y="276727"/>
                </a:cubicBezTo>
                <a:cubicBezTo>
                  <a:pt x="282379" y="266259"/>
                  <a:pt x="290334" y="258769"/>
                  <a:pt x="300677" y="254257"/>
                </a:cubicBezTo>
                <a:cubicBezTo>
                  <a:pt x="311020" y="249746"/>
                  <a:pt x="323390" y="247545"/>
                  <a:pt x="337785" y="247656"/>
                </a:cubicBezTo>
                <a:close/>
                <a:moveTo>
                  <a:pt x="178984" y="247656"/>
                </a:moveTo>
                <a:cubicBezTo>
                  <a:pt x="192608" y="247490"/>
                  <a:pt x="204099" y="249468"/>
                  <a:pt x="213455" y="253591"/>
                </a:cubicBezTo>
                <a:cubicBezTo>
                  <a:pt x="222812" y="257713"/>
                  <a:pt x="229902" y="264981"/>
                  <a:pt x="234725" y="275393"/>
                </a:cubicBezTo>
                <a:cubicBezTo>
                  <a:pt x="239547" y="285806"/>
                  <a:pt x="241970" y="300363"/>
                  <a:pt x="241992" y="319065"/>
                </a:cubicBezTo>
                <a:cubicBezTo>
                  <a:pt x="241970" y="337768"/>
                  <a:pt x="239547" y="352325"/>
                  <a:pt x="234725" y="362737"/>
                </a:cubicBezTo>
                <a:cubicBezTo>
                  <a:pt x="229902" y="373150"/>
                  <a:pt x="222812" y="380417"/>
                  <a:pt x="213455" y="384540"/>
                </a:cubicBezTo>
                <a:cubicBezTo>
                  <a:pt x="204099" y="388663"/>
                  <a:pt x="192608" y="390641"/>
                  <a:pt x="178984" y="390474"/>
                </a:cubicBezTo>
                <a:cubicBezTo>
                  <a:pt x="165549" y="390641"/>
                  <a:pt x="154148" y="388663"/>
                  <a:pt x="144780" y="384540"/>
                </a:cubicBezTo>
                <a:cubicBezTo>
                  <a:pt x="135412" y="380417"/>
                  <a:pt x="128278" y="373150"/>
                  <a:pt x="123377" y="362737"/>
                </a:cubicBezTo>
                <a:cubicBezTo>
                  <a:pt x="118477" y="352325"/>
                  <a:pt x="116010" y="337768"/>
                  <a:pt x="115976" y="319065"/>
                </a:cubicBezTo>
                <a:cubicBezTo>
                  <a:pt x="116010" y="300363"/>
                  <a:pt x="118477" y="285806"/>
                  <a:pt x="123377" y="275393"/>
                </a:cubicBezTo>
                <a:cubicBezTo>
                  <a:pt x="128278" y="264981"/>
                  <a:pt x="135412" y="257713"/>
                  <a:pt x="144780" y="253591"/>
                </a:cubicBezTo>
                <a:cubicBezTo>
                  <a:pt x="154148" y="249468"/>
                  <a:pt x="165549" y="247490"/>
                  <a:pt x="178984" y="247656"/>
                </a:cubicBezTo>
                <a:close/>
                <a:moveTo>
                  <a:pt x="421729" y="13608"/>
                </a:moveTo>
                <a:lnTo>
                  <a:pt x="421729" y="71215"/>
                </a:lnTo>
                <a:lnTo>
                  <a:pt x="438931" y="71215"/>
                </a:lnTo>
                <a:cubicBezTo>
                  <a:pt x="449042" y="71205"/>
                  <a:pt x="456957" y="70514"/>
                  <a:pt x="462675" y="69141"/>
                </a:cubicBezTo>
                <a:cubicBezTo>
                  <a:pt x="468393" y="67768"/>
                  <a:pt x="472455" y="64973"/>
                  <a:pt x="474862" y="60755"/>
                </a:cubicBezTo>
                <a:cubicBezTo>
                  <a:pt x="477268" y="56537"/>
                  <a:pt x="478560" y="50156"/>
                  <a:pt x="478736" y="41612"/>
                </a:cubicBezTo>
                <a:cubicBezTo>
                  <a:pt x="478678" y="30406"/>
                  <a:pt x="475694" y="22913"/>
                  <a:pt x="469785" y="19134"/>
                </a:cubicBezTo>
                <a:cubicBezTo>
                  <a:pt x="463876" y="15354"/>
                  <a:pt x="453591" y="13512"/>
                  <a:pt x="438931" y="13608"/>
                </a:cubicBezTo>
                <a:close/>
                <a:moveTo>
                  <a:pt x="186909" y="11608"/>
                </a:moveTo>
                <a:cubicBezTo>
                  <a:pt x="175218" y="11787"/>
                  <a:pt x="166130" y="13829"/>
                  <a:pt x="159646" y="17735"/>
                </a:cubicBezTo>
                <a:cubicBezTo>
                  <a:pt x="153163" y="21640"/>
                  <a:pt x="148624" y="27935"/>
                  <a:pt x="146030" y="36618"/>
                </a:cubicBezTo>
                <a:cubicBezTo>
                  <a:pt x="143436" y="45302"/>
                  <a:pt x="142127" y="56901"/>
                  <a:pt x="142104" y="71415"/>
                </a:cubicBezTo>
                <a:cubicBezTo>
                  <a:pt x="141770" y="93160"/>
                  <a:pt x="144837" y="108628"/>
                  <a:pt x="151305" y="117821"/>
                </a:cubicBezTo>
                <a:cubicBezTo>
                  <a:pt x="157772" y="127014"/>
                  <a:pt x="169640" y="131481"/>
                  <a:pt x="186909" y="131223"/>
                </a:cubicBezTo>
                <a:cubicBezTo>
                  <a:pt x="198601" y="131059"/>
                  <a:pt x="207688" y="129076"/>
                  <a:pt x="214172" y="125274"/>
                </a:cubicBezTo>
                <a:cubicBezTo>
                  <a:pt x="220655" y="121472"/>
                  <a:pt x="225194" y="115237"/>
                  <a:pt x="227788" y="106568"/>
                </a:cubicBezTo>
                <a:cubicBezTo>
                  <a:pt x="230382" y="97899"/>
                  <a:pt x="231691" y="86181"/>
                  <a:pt x="231715" y="71415"/>
                </a:cubicBezTo>
                <a:cubicBezTo>
                  <a:pt x="231691" y="56835"/>
                  <a:pt x="230382" y="45191"/>
                  <a:pt x="227788" y="36485"/>
                </a:cubicBezTo>
                <a:cubicBezTo>
                  <a:pt x="225194" y="27779"/>
                  <a:pt x="220655" y="21484"/>
                  <a:pt x="214172" y="17601"/>
                </a:cubicBezTo>
                <a:cubicBezTo>
                  <a:pt x="207688" y="13718"/>
                  <a:pt x="198601" y="11720"/>
                  <a:pt x="186909" y="11608"/>
                </a:cubicBezTo>
                <a:close/>
                <a:moveTo>
                  <a:pt x="408527" y="2007"/>
                </a:moveTo>
                <a:lnTo>
                  <a:pt x="439131" y="2007"/>
                </a:lnTo>
                <a:cubicBezTo>
                  <a:pt x="452492" y="2051"/>
                  <a:pt x="462997" y="3251"/>
                  <a:pt x="470646" y="5607"/>
                </a:cubicBezTo>
                <a:cubicBezTo>
                  <a:pt x="478295" y="7963"/>
                  <a:pt x="483733" y="12008"/>
                  <a:pt x="486959" y="17742"/>
                </a:cubicBezTo>
                <a:cubicBezTo>
                  <a:pt x="490186" y="23476"/>
                  <a:pt x="491845" y="31433"/>
                  <a:pt x="491938" y="41612"/>
                </a:cubicBezTo>
                <a:cubicBezTo>
                  <a:pt x="492009" y="53596"/>
                  <a:pt x="489717" y="62681"/>
                  <a:pt x="485062" y="68865"/>
                </a:cubicBezTo>
                <a:cubicBezTo>
                  <a:pt x="480407" y="75049"/>
                  <a:pt x="472964" y="79033"/>
                  <a:pt x="462734" y="80817"/>
                </a:cubicBezTo>
                <a:lnTo>
                  <a:pt x="505139" y="140824"/>
                </a:lnTo>
                <a:lnTo>
                  <a:pt x="489337" y="140824"/>
                </a:lnTo>
                <a:lnTo>
                  <a:pt x="449132" y="82417"/>
                </a:lnTo>
                <a:cubicBezTo>
                  <a:pt x="448224" y="82513"/>
                  <a:pt x="446990" y="82571"/>
                  <a:pt x="445432" y="82592"/>
                </a:cubicBezTo>
                <a:cubicBezTo>
                  <a:pt x="443873" y="82613"/>
                  <a:pt x="442040" y="82621"/>
                  <a:pt x="439931" y="82617"/>
                </a:cubicBezTo>
                <a:lnTo>
                  <a:pt x="421729" y="82617"/>
                </a:lnTo>
                <a:lnTo>
                  <a:pt x="421729" y="140824"/>
                </a:lnTo>
                <a:lnTo>
                  <a:pt x="408527" y="140824"/>
                </a:lnTo>
                <a:close/>
                <a:moveTo>
                  <a:pt x="274377" y="2007"/>
                </a:moveTo>
                <a:lnTo>
                  <a:pt x="287579" y="2007"/>
                </a:lnTo>
                <a:lnTo>
                  <a:pt x="287579" y="92218"/>
                </a:lnTo>
                <a:cubicBezTo>
                  <a:pt x="287408" y="106961"/>
                  <a:pt x="290150" y="117179"/>
                  <a:pt x="295805" y="122872"/>
                </a:cubicBezTo>
                <a:cubicBezTo>
                  <a:pt x="301460" y="128564"/>
                  <a:pt x="311053" y="131281"/>
                  <a:pt x="324583" y="131023"/>
                </a:cubicBezTo>
                <a:cubicBezTo>
                  <a:pt x="338752" y="131281"/>
                  <a:pt x="348620" y="128564"/>
                  <a:pt x="354187" y="122872"/>
                </a:cubicBezTo>
                <a:cubicBezTo>
                  <a:pt x="359755" y="117179"/>
                  <a:pt x="362422" y="106961"/>
                  <a:pt x="362188" y="92218"/>
                </a:cubicBezTo>
                <a:lnTo>
                  <a:pt x="362188" y="2007"/>
                </a:lnTo>
                <a:lnTo>
                  <a:pt x="375190" y="2007"/>
                </a:lnTo>
                <a:lnTo>
                  <a:pt x="375190" y="96218"/>
                </a:lnTo>
                <a:cubicBezTo>
                  <a:pt x="375223" y="112512"/>
                  <a:pt x="371056" y="124380"/>
                  <a:pt x="362688" y="131823"/>
                </a:cubicBezTo>
                <a:cubicBezTo>
                  <a:pt x="354321" y="139266"/>
                  <a:pt x="341552" y="142933"/>
                  <a:pt x="324383" y="142824"/>
                </a:cubicBezTo>
                <a:cubicBezTo>
                  <a:pt x="307248" y="142970"/>
                  <a:pt x="294613" y="139378"/>
                  <a:pt x="286479" y="132048"/>
                </a:cubicBezTo>
                <a:cubicBezTo>
                  <a:pt x="278344" y="124718"/>
                  <a:pt x="274311" y="112775"/>
                  <a:pt x="274377" y="96218"/>
                </a:cubicBezTo>
                <a:close/>
                <a:moveTo>
                  <a:pt x="0" y="2007"/>
                </a:moveTo>
                <a:lnTo>
                  <a:pt x="15202" y="2007"/>
                </a:lnTo>
                <a:lnTo>
                  <a:pt x="55207" y="67215"/>
                </a:lnTo>
                <a:lnTo>
                  <a:pt x="56407" y="67215"/>
                </a:lnTo>
                <a:lnTo>
                  <a:pt x="95812" y="2007"/>
                </a:lnTo>
                <a:lnTo>
                  <a:pt x="110614" y="2007"/>
                </a:lnTo>
                <a:lnTo>
                  <a:pt x="61808" y="79416"/>
                </a:lnTo>
                <a:lnTo>
                  <a:pt x="61808" y="140824"/>
                </a:lnTo>
                <a:lnTo>
                  <a:pt x="48406" y="140824"/>
                </a:lnTo>
                <a:lnTo>
                  <a:pt x="48406" y="79616"/>
                </a:lnTo>
                <a:close/>
                <a:moveTo>
                  <a:pt x="186909" y="6"/>
                </a:moveTo>
                <a:cubicBezTo>
                  <a:pt x="200290" y="-123"/>
                  <a:pt x="211311" y="2003"/>
                  <a:pt x="219972" y="6385"/>
                </a:cubicBezTo>
                <a:cubicBezTo>
                  <a:pt x="228634" y="10767"/>
                  <a:pt x="235062" y="18183"/>
                  <a:pt x="239256" y="28632"/>
                </a:cubicBezTo>
                <a:cubicBezTo>
                  <a:pt x="243451" y="39082"/>
                  <a:pt x="245537" y="53343"/>
                  <a:pt x="245516" y="71415"/>
                </a:cubicBezTo>
                <a:cubicBezTo>
                  <a:pt x="245537" y="89488"/>
                  <a:pt x="243451" y="103749"/>
                  <a:pt x="239256" y="114198"/>
                </a:cubicBezTo>
                <a:cubicBezTo>
                  <a:pt x="235062" y="124648"/>
                  <a:pt x="228634" y="132064"/>
                  <a:pt x="219972" y="136446"/>
                </a:cubicBezTo>
                <a:cubicBezTo>
                  <a:pt x="211311" y="140828"/>
                  <a:pt x="200290" y="142954"/>
                  <a:pt x="186909" y="142824"/>
                </a:cubicBezTo>
                <a:cubicBezTo>
                  <a:pt x="173284" y="142776"/>
                  <a:pt x="162174" y="140605"/>
                  <a:pt x="153579" y="136312"/>
                </a:cubicBezTo>
                <a:cubicBezTo>
                  <a:pt x="144984" y="132019"/>
                  <a:pt x="138645" y="124692"/>
                  <a:pt x="134562" y="114332"/>
                </a:cubicBezTo>
                <a:cubicBezTo>
                  <a:pt x="130479" y="103971"/>
                  <a:pt x="128392" y="89666"/>
                  <a:pt x="128302" y="71415"/>
                </a:cubicBezTo>
                <a:cubicBezTo>
                  <a:pt x="128273" y="53343"/>
                  <a:pt x="130330" y="39082"/>
                  <a:pt x="134473" y="28632"/>
                </a:cubicBezTo>
                <a:cubicBezTo>
                  <a:pt x="138615" y="18183"/>
                  <a:pt x="145014" y="10767"/>
                  <a:pt x="153668" y="6385"/>
                </a:cubicBezTo>
                <a:cubicBezTo>
                  <a:pt x="162322" y="2003"/>
                  <a:pt x="173402" y="-123"/>
                  <a:pt x="186909" y="6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cap="sq">
            <a:noFill/>
          </a:ln>
          <a:effectLst/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rcRect l="11330" t="6922" r="11330" b="15455"/>
          <a:stretch>
            <a:fillRect/>
          </a:stretch>
        </p:blipFill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6832879"/>
              <a:gd name="connsiteX1" fmla="*/ 12192000 w 12192000"/>
              <a:gd name="connsiteY1" fmla="*/ 0 h 6832879"/>
              <a:gd name="connsiteX2" fmla="*/ 12192000 w 12192000"/>
              <a:gd name="connsiteY2" fmla="*/ 6832879 h 6832879"/>
              <a:gd name="connsiteX3" fmla="*/ 0 w 12192000"/>
              <a:gd name="connsiteY3" fmla="*/ 6832879 h 6832879"/>
            </a:gdLst>
            <a:ahLst/>
            <a:cxnLst/>
            <a:rect l="l" t="t" r="r" b="b"/>
            <a:pathLst>
              <a:path w="12192000" h="6832879">
                <a:moveTo>
                  <a:pt x="0" y="0"/>
                </a:moveTo>
                <a:lnTo>
                  <a:pt x="12192000" y="0"/>
                </a:lnTo>
                <a:lnTo>
                  <a:pt x="12192000" y="6832879"/>
                </a:lnTo>
                <a:lnTo>
                  <a:pt x="0" y="683287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252753" y="221343"/>
            <a:ext cx="11686495" cy="6415314"/>
          </a:xfrm>
          <a:prstGeom prst="roundRect">
            <a:avLst>
              <a:gd name="adj" fmla="val 3741"/>
            </a:avLst>
          </a:prstGeom>
          <a:gradFill>
            <a:gsLst>
              <a:gs pos="0">
                <a:schemeClr val="bg1"/>
              </a:gs>
              <a:gs pos="100000">
                <a:schemeClr val="accent1">
                  <a:lumMod val="10000"/>
                  <a:lumOff val="90000"/>
                  <a:alpha val="90000"/>
                </a:schemeClr>
              </a:gs>
            </a:gsLst>
            <a:lin ang="5400000" scaled="0"/>
          </a:gradFill>
          <a:ln w="25400" cap="sq">
            <a:noFill/>
            <a:miter/>
          </a:ln>
          <a:effectLst>
            <a:outerShdw blurRad="127000" algn="ctr" rotWithShape="0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11379200" y="6045200"/>
            <a:ext cx="812800" cy="812800"/>
          </a:xfrm>
          <a:prstGeom prst="rect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flipH="1">
            <a:off x="11579576" y="6245577"/>
            <a:ext cx="412049" cy="412047"/>
          </a:xfrm>
          <a:prstGeom prst="star5">
            <a:avLst/>
          </a:prstGeom>
          <a:solidFill>
            <a:schemeClr val="bg1"/>
          </a:solidFill>
          <a:ln w="254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6096812" y="1225542"/>
            <a:ext cx="5124073" cy="5772158"/>
          </a:xfrm>
          <a:custGeom>
            <a:avLst/>
            <a:gdLst>
              <a:gd name="connsiteX0" fmla="*/ 4349 w 4116001"/>
              <a:gd name="connsiteY0" fmla="*/ 4178134 h 4178133"/>
              <a:gd name="connsiteX1" fmla="*/ 3007 w 4116001"/>
              <a:gd name="connsiteY1" fmla="*/ 1165027 h 4178133"/>
              <a:gd name="connsiteX2" fmla="*/ 1565835 w 4116001"/>
              <a:gd name="connsiteY2" fmla="*/ 149207 h 4178133"/>
              <a:gd name="connsiteX3" fmla="*/ 4116002 w 4116001"/>
              <a:gd name="connsiteY3" fmla="*/ 0 h 4178133"/>
              <a:gd name="connsiteX4" fmla="*/ 4112862 w 4116001"/>
              <a:gd name="connsiteY4" fmla="*/ 3558774 h 4178133"/>
              <a:gd name="connsiteX5" fmla="*/ 4116002 w 4116001"/>
              <a:gd name="connsiteY5" fmla="*/ 3856313 h 4178133"/>
              <a:gd name="connsiteX6" fmla="*/ 4349 w 4116001"/>
              <a:gd name="connsiteY6" fmla="*/ 4178134 h 4178133"/>
              <a:gd name="connsiteX7" fmla="*/ 4349 w 4116001"/>
              <a:gd name="connsiteY7" fmla="*/ 4178134 h 4178133"/>
            </a:gdLst>
            <a:ahLst/>
            <a:cxnLst/>
            <a:rect l="l" t="t" r="r" b="b"/>
            <a:pathLst>
              <a:path w="4116001" h="4178133">
                <a:moveTo>
                  <a:pt x="4349" y="4178134"/>
                </a:moveTo>
                <a:lnTo>
                  <a:pt x="3007" y="1165027"/>
                </a:lnTo>
                <a:cubicBezTo>
                  <a:pt x="-46954" y="513850"/>
                  <a:pt x="527903" y="247956"/>
                  <a:pt x="1565835" y="149207"/>
                </a:cubicBezTo>
                <a:cubicBezTo>
                  <a:pt x="2366209" y="73101"/>
                  <a:pt x="3185337" y="52170"/>
                  <a:pt x="4116002" y="0"/>
                </a:cubicBezTo>
                <a:cubicBezTo>
                  <a:pt x="4116002" y="1252365"/>
                  <a:pt x="4112862" y="3558774"/>
                  <a:pt x="4112862" y="3558774"/>
                </a:cubicBezTo>
                <a:lnTo>
                  <a:pt x="4116002" y="3856313"/>
                </a:lnTo>
                <a:cubicBezTo>
                  <a:pt x="4116002" y="3856313"/>
                  <a:pt x="2012440" y="3769739"/>
                  <a:pt x="4349" y="4178134"/>
                </a:cubicBezTo>
                <a:lnTo>
                  <a:pt x="4349" y="4178134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69000">
                <a:schemeClr val="accent1">
                  <a:lumMod val="20000"/>
                  <a:lumOff val="80000"/>
                  <a:alpha val="50000"/>
                </a:schemeClr>
              </a:gs>
            </a:gsLst>
            <a:lin ang="10800000" scaled="0"/>
          </a:gradFill>
          <a:ln w="12073" cap="sq">
            <a:solidFill>
              <a:schemeClr val="accent1"/>
            </a:solidFill>
            <a:miter/>
          </a:ln>
          <a:effectLst/>
        </p:spPr>
        <p:txBody>
          <a:bodyPr vert="horz" wrap="square" lIns="86923" tIns="43461" rIns="86923" bIns="43461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971116" y="1225542"/>
            <a:ext cx="5124323" cy="5772158"/>
          </a:xfrm>
          <a:custGeom>
            <a:avLst/>
            <a:gdLst>
              <a:gd name="connsiteX0" fmla="*/ 4111854 w 4116202"/>
              <a:gd name="connsiteY0" fmla="*/ 4178134 h 4178133"/>
              <a:gd name="connsiteX1" fmla="*/ 4113196 w 4116202"/>
              <a:gd name="connsiteY1" fmla="*/ 1165027 h 4178133"/>
              <a:gd name="connsiteX2" fmla="*/ 2550146 w 4116202"/>
              <a:gd name="connsiteY2" fmla="*/ 149207 h 4178133"/>
              <a:gd name="connsiteX3" fmla="*/ 0 w 4116202"/>
              <a:gd name="connsiteY3" fmla="*/ 0 h 4178133"/>
              <a:gd name="connsiteX4" fmla="*/ 3341 w 4116202"/>
              <a:gd name="connsiteY4" fmla="*/ 3558774 h 4178133"/>
              <a:gd name="connsiteX5" fmla="*/ 0 w 4116202"/>
              <a:gd name="connsiteY5" fmla="*/ 3856313 h 4178133"/>
              <a:gd name="connsiteX6" fmla="*/ 4111854 w 4116202"/>
              <a:gd name="connsiteY6" fmla="*/ 4178134 h 4178133"/>
              <a:gd name="connsiteX7" fmla="*/ 4111854 w 4116202"/>
              <a:gd name="connsiteY7" fmla="*/ 4178134 h 4178133"/>
            </a:gdLst>
            <a:ahLst/>
            <a:cxnLst/>
            <a:rect l="l" t="t" r="r" b="b"/>
            <a:pathLst>
              <a:path w="4116202" h="4178133">
                <a:moveTo>
                  <a:pt x="4111854" y="4178134"/>
                </a:moveTo>
                <a:lnTo>
                  <a:pt x="4113196" y="1165027"/>
                </a:lnTo>
                <a:cubicBezTo>
                  <a:pt x="4163167" y="513850"/>
                  <a:pt x="3588099" y="247950"/>
                  <a:pt x="2550146" y="149207"/>
                </a:cubicBezTo>
                <a:cubicBezTo>
                  <a:pt x="1749993" y="73101"/>
                  <a:pt x="930877" y="52170"/>
                  <a:pt x="0" y="0"/>
                </a:cubicBezTo>
                <a:cubicBezTo>
                  <a:pt x="0" y="1252365"/>
                  <a:pt x="3341" y="3558774"/>
                  <a:pt x="3341" y="3558774"/>
                </a:cubicBezTo>
                <a:lnTo>
                  <a:pt x="0" y="3856313"/>
                </a:lnTo>
                <a:cubicBezTo>
                  <a:pt x="0" y="3856313"/>
                  <a:pt x="2103783" y="3769739"/>
                  <a:pt x="4111854" y="4178134"/>
                </a:cubicBezTo>
                <a:lnTo>
                  <a:pt x="4111854" y="4178134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69000">
                <a:schemeClr val="accent1">
                  <a:lumMod val="20000"/>
                  <a:lumOff val="80000"/>
                  <a:alpha val="50000"/>
                </a:schemeClr>
              </a:gs>
            </a:gsLst>
            <a:lin ang="0" scaled="0"/>
          </a:gradFill>
          <a:ln w="12073" cap="sq">
            <a:solidFill>
              <a:schemeClr val="accent1"/>
            </a:solidFill>
            <a:miter/>
          </a:ln>
          <a:effectLst/>
        </p:spPr>
        <p:txBody>
          <a:bodyPr vert="horz" wrap="square" lIns="86923" tIns="43461" rIns="86923" bIns="43461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1263101" y="2182497"/>
            <a:ext cx="2880000" cy="63090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gradFill>
                  <a:gsLst>
                    <a:gs pos="0">
                      <a:srgbClr val="68F316">
                        <a:alpha val="100000"/>
                      </a:srgbClr>
                    </a:gs>
                    <a:gs pos="69000">
                      <a:srgbClr val="276005">
                        <a:alpha val="100000"/>
                      </a:srgbClr>
                    </a:gs>
                  </a:gsLst>
                  <a:lin ang="13500000" scaled="0"/>
                </a:gradFill>
                <a:latin typeface="Source Han Sans CN Bold"/>
                <a:ea typeface="Source Han Sans CN Bold"/>
                <a:cs typeface="Source Han Sans CN Bold"/>
              </a:rPr>
              <a:t>决策周期长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1329090" y="2945617"/>
            <a:ext cx="4377600" cy="1008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管理者需耗费大量精力从报表中寻找规律，决策周期长。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1263101" y="4211616"/>
            <a:ext cx="2880000" cy="63090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gradFill>
                  <a:gsLst>
                    <a:gs pos="0">
                      <a:srgbClr val="68F316">
                        <a:alpha val="100000"/>
                      </a:srgbClr>
                    </a:gs>
                    <a:gs pos="69000">
                      <a:srgbClr val="276005">
                        <a:alpha val="100000"/>
                      </a:srgbClr>
                    </a:gs>
                  </a:gsLst>
                  <a:lin ang="13500000" scaled="0"/>
                </a:gradFill>
                <a:latin typeface="Source Han Sans CN Bold"/>
                <a:ea typeface="Source Han Sans CN Bold"/>
                <a:cs typeface="Source Han Sans CN Bold"/>
              </a:rPr>
              <a:t>决策精准度不足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1329090" y="4974737"/>
            <a:ext cx="4377600" cy="1008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难以快速、准确地定位数据波动的根本原因。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6452595" y="2182497"/>
            <a:ext cx="3490784" cy="63090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>
              <a:lnSpc>
                <a:spcPct val="110000"/>
              </a:lnSpc>
            </a:pPr>
            <a:r>
              <a:rPr kumimoji="1" lang="en-US" altLang="zh-CN" sz="1600">
                <a:ln w="12700">
                  <a:noFill/>
                </a:ln>
                <a:gradFill>
                  <a:gsLst>
                    <a:gs pos="0">
                      <a:srgbClr val="68F316">
                        <a:alpha val="100000"/>
                      </a:srgbClr>
                    </a:gs>
                    <a:gs pos="69000">
                      <a:srgbClr val="276005">
                        <a:alpha val="100000"/>
                      </a:srgbClr>
                    </a:gs>
                  </a:gsLst>
                  <a:lin ang="13500000" scaled="0"/>
                </a:gradFill>
                <a:latin typeface="Source Han Sans CN Bold"/>
                <a:ea typeface="Source Han Sans CN Bold"/>
                <a:cs typeface="Source Han Sans CN Bold"/>
              </a:rPr>
              <a:t>缺乏风险预警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6518584" y="2945618"/>
            <a:ext cx="4377048" cy="329008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缺乏前瞻性风险预警和机会识别能力。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flipH="1" flipV="1">
            <a:off x="5419559" y="2518989"/>
            <a:ext cx="229254" cy="222596"/>
          </a:xfrm>
          <a:custGeom>
            <a:avLst/>
            <a:gdLst>
              <a:gd name="connsiteX0" fmla="*/ 311954 w 744004"/>
              <a:gd name="connsiteY0" fmla="*/ 337123 h 720001"/>
              <a:gd name="connsiteX1" fmla="*/ 168770 w 744004"/>
              <a:gd name="connsiteY1" fmla="*/ 337123 h 720001"/>
              <a:gd name="connsiteX2" fmla="*/ 49673 w 744004"/>
              <a:gd name="connsiteY2" fmla="*/ 287618 h 720001"/>
              <a:gd name="connsiteX3" fmla="*/ 167 w 744004"/>
              <a:gd name="connsiteY3" fmla="*/ 168520 h 720001"/>
              <a:gd name="connsiteX4" fmla="*/ 49590 w 744004"/>
              <a:gd name="connsiteY4" fmla="*/ 49507 h 720001"/>
              <a:gd name="connsiteX5" fmla="*/ 168687 w 744004"/>
              <a:gd name="connsiteY5" fmla="*/ 0 h 720001"/>
              <a:gd name="connsiteX6" fmla="*/ 287784 w 744004"/>
              <a:gd name="connsiteY6" fmla="*/ 49507 h 720001"/>
              <a:gd name="connsiteX7" fmla="*/ 337290 w 744004"/>
              <a:gd name="connsiteY7" fmla="*/ 168604 h 720001"/>
              <a:gd name="connsiteX8" fmla="*/ 337290 w 744004"/>
              <a:gd name="connsiteY8" fmla="*/ 311787 h 720001"/>
              <a:gd name="connsiteX9" fmla="*/ 311954 w 744004"/>
              <a:gd name="connsiteY9" fmla="*/ 337123 h 720001"/>
              <a:gd name="connsiteX10" fmla="*/ 575401 w 744004"/>
              <a:gd name="connsiteY10" fmla="*/ 337207 h 720001"/>
              <a:gd name="connsiteX11" fmla="*/ 432218 w 744004"/>
              <a:gd name="connsiteY11" fmla="*/ 337207 h 720001"/>
              <a:gd name="connsiteX12" fmla="*/ 406882 w 744004"/>
              <a:gd name="connsiteY12" fmla="*/ 311870 h 720001"/>
              <a:gd name="connsiteX13" fmla="*/ 406882 w 744004"/>
              <a:gd name="connsiteY13" fmla="*/ 168687 h 720001"/>
              <a:gd name="connsiteX14" fmla="*/ 456387 w 744004"/>
              <a:gd name="connsiteY14" fmla="*/ 49590 h 720001"/>
              <a:gd name="connsiteX15" fmla="*/ 575401 w 744004"/>
              <a:gd name="connsiteY15" fmla="*/ 0 h 720001"/>
              <a:gd name="connsiteX16" fmla="*/ 694498 w 744004"/>
              <a:gd name="connsiteY16" fmla="*/ 49507 h 720001"/>
              <a:gd name="connsiteX17" fmla="*/ 744004 w 744004"/>
              <a:gd name="connsiteY17" fmla="*/ 168604 h 720001"/>
              <a:gd name="connsiteX18" fmla="*/ 694498 w 744004"/>
              <a:gd name="connsiteY18" fmla="*/ 287701 h 720001"/>
              <a:gd name="connsiteX19" fmla="*/ 575401 w 744004"/>
              <a:gd name="connsiteY19" fmla="*/ 337207 h 720001"/>
              <a:gd name="connsiteX20" fmla="*/ 168604 w 744004"/>
              <a:gd name="connsiteY20" fmla="*/ 720001 h 720001"/>
              <a:gd name="connsiteX21" fmla="*/ 49507 w 744004"/>
              <a:gd name="connsiteY21" fmla="*/ 670495 h 720001"/>
              <a:gd name="connsiteX22" fmla="*/ 0 w 744004"/>
              <a:gd name="connsiteY22" fmla="*/ 551398 h 720001"/>
              <a:gd name="connsiteX23" fmla="*/ 49507 w 744004"/>
              <a:gd name="connsiteY23" fmla="*/ 432301 h 720001"/>
              <a:gd name="connsiteX24" fmla="*/ 168687 w 744004"/>
              <a:gd name="connsiteY24" fmla="*/ 382879 h 720001"/>
              <a:gd name="connsiteX25" fmla="*/ 311871 w 744004"/>
              <a:gd name="connsiteY25" fmla="*/ 382879 h 720001"/>
              <a:gd name="connsiteX26" fmla="*/ 337207 w 744004"/>
              <a:gd name="connsiteY26" fmla="*/ 408215 h 720001"/>
              <a:gd name="connsiteX27" fmla="*/ 337207 w 744004"/>
              <a:gd name="connsiteY27" fmla="*/ 551398 h 720001"/>
              <a:gd name="connsiteX28" fmla="*/ 287701 w 744004"/>
              <a:gd name="connsiteY28" fmla="*/ 670495 h 720001"/>
              <a:gd name="connsiteX29" fmla="*/ 168604 w 744004"/>
              <a:gd name="connsiteY29" fmla="*/ 720001 h 720001"/>
              <a:gd name="connsiteX30" fmla="*/ 575401 w 744004"/>
              <a:gd name="connsiteY30" fmla="*/ 720001 h 720001"/>
              <a:gd name="connsiteX31" fmla="*/ 456304 w 744004"/>
              <a:gd name="connsiteY31" fmla="*/ 670495 h 720001"/>
              <a:gd name="connsiteX32" fmla="*/ 406798 w 744004"/>
              <a:gd name="connsiteY32" fmla="*/ 551398 h 720001"/>
              <a:gd name="connsiteX33" fmla="*/ 406798 w 744004"/>
              <a:gd name="connsiteY33" fmla="*/ 408215 h 720001"/>
              <a:gd name="connsiteX34" fmla="*/ 432218 w 744004"/>
              <a:gd name="connsiteY34" fmla="*/ 382879 h 720001"/>
              <a:gd name="connsiteX35" fmla="*/ 575401 w 744004"/>
              <a:gd name="connsiteY35" fmla="*/ 382879 h 720001"/>
              <a:gd name="connsiteX36" fmla="*/ 694498 w 744004"/>
              <a:gd name="connsiteY36" fmla="*/ 432385 h 720001"/>
              <a:gd name="connsiteX37" fmla="*/ 744004 w 744004"/>
              <a:gd name="connsiteY37" fmla="*/ 551398 h 720001"/>
              <a:gd name="connsiteX38" fmla="*/ 694498 w 744004"/>
              <a:gd name="connsiteY38" fmla="*/ 670495 h 720001"/>
              <a:gd name="connsiteX39" fmla="*/ 575401 w 744004"/>
              <a:gd name="connsiteY39" fmla="*/ 720001 h 720001"/>
            </a:gdLst>
            <a:ahLst/>
            <a:cxnLst/>
            <a:rect l="l" t="t" r="r" b="b"/>
            <a:pathLst>
              <a:path w="744004" h="720001">
                <a:moveTo>
                  <a:pt x="311954" y="337123"/>
                </a:moveTo>
                <a:lnTo>
                  <a:pt x="168770" y="337123"/>
                </a:lnTo>
                <a:cubicBezTo>
                  <a:pt x="123932" y="337123"/>
                  <a:pt x="81594" y="319538"/>
                  <a:pt x="49673" y="287618"/>
                </a:cubicBezTo>
                <a:cubicBezTo>
                  <a:pt x="17753" y="255697"/>
                  <a:pt x="167" y="213442"/>
                  <a:pt x="167" y="168520"/>
                </a:cubicBezTo>
                <a:cubicBezTo>
                  <a:pt x="167" y="123598"/>
                  <a:pt x="17669" y="81427"/>
                  <a:pt x="49590" y="49507"/>
                </a:cubicBezTo>
                <a:cubicBezTo>
                  <a:pt x="81510" y="17586"/>
                  <a:pt x="123848" y="0"/>
                  <a:pt x="168687" y="0"/>
                </a:cubicBezTo>
                <a:cubicBezTo>
                  <a:pt x="213526" y="0"/>
                  <a:pt x="255864" y="17586"/>
                  <a:pt x="287784" y="49507"/>
                </a:cubicBezTo>
                <a:cubicBezTo>
                  <a:pt x="319705" y="81427"/>
                  <a:pt x="337290" y="123682"/>
                  <a:pt x="337290" y="168604"/>
                </a:cubicBezTo>
                <a:lnTo>
                  <a:pt x="337290" y="311787"/>
                </a:lnTo>
                <a:cubicBezTo>
                  <a:pt x="337290" y="325789"/>
                  <a:pt x="325956" y="337123"/>
                  <a:pt x="311954" y="337123"/>
                </a:cubicBezTo>
                <a:close/>
                <a:moveTo>
                  <a:pt x="575401" y="337207"/>
                </a:moveTo>
                <a:lnTo>
                  <a:pt x="432218" y="337207"/>
                </a:lnTo>
                <a:cubicBezTo>
                  <a:pt x="418216" y="337207"/>
                  <a:pt x="406882" y="325872"/>
                  <a:pt x="406882" y="311870"/>
                </a:cubicBezTo>
                <a:lnTo>
                  <a:pt x="406882" y="168687"/>
                </a:lnTo>
                <a:cubicBezTo>
                  <a:pt x="406882" y="123849"/>
                  <a:pt x="424467" y="81510"/>
                  <a:pt x="456387" y="49590"/>
                </a:cubicBezTo>
                <a:cubicBezTo>
                  <a:pt x="488308" y="17669"/>
                  <a:pt x="530563" y="0"/>
                  <a:pt x="575401" y="0"/>
                </a:cubicBezTo>
                <a:cubicBezTo>
                  <a:pt x="620240" y="0"/>
                  <a:pt x="662578" y="17586"/>
                  <a:pt x="694498" y="49507"/>
                </a:cubicBezTo>
                <a:cubicBezTo>
                  <a:pt x="726419" y="81427"/>
                  <a:pt x="744004" y="123765"/>
                  <a:pt x="744004" y="168604"/>
                </a:cubicBezTo>
                <a:cubicBezTo>
                  <a:pt x="744004" y="213442"/>
                  <a:pt x="726419" y="255780"/>
                  <a:pt x="694498" y="287701"/>
                </a:cubicBezTo>
                <a:cubicBezTo>
                  <a:pt x="662578" y="319621"/>
                  <a:pt x="620323" y="337207"/>
                  <a:pt x="575401" y="337207"/>
                </a:cubicBezTo>
                <a:close/>
                <a:moveTo>
                  <a:pt x="168604" y="720001"/>
                </a:moveTo>
                <a:cubicBezTo>
                  <a:pt x="123682" y="720001"/>
                  <a:pt x="81427" y="702416"/>
                  <a:pt x="49507" y="670495"/>
                </a:cubicBezTo>
                <a:cubicBezTo>
                  <a:pt x="17586" y="638575"/>
                  <a:pt x="0" y="596320"/>
                  <a:pt x="0" y="551398"/>
                </a:cubicBezTo>
                <a:cubicBezTo>
                  <a:pt x="0" y="506476"/>
                  <a:pt x="17586" y="464221"/>
                  <a:pt x="49507" y="432301"/>
                </a:cubicBezTo>
                <a:cubicBezTo>
                  <a:pt x="81510" y="400464"/>
                  <a:pt x="123848" y="382879"/>
                  <a:pt x="168687" y="382879"/>
                </a:cubicBezTo>
                <a:lnTo>
                  <a:pt x="311871" y="382879"/>
                </a:lnTo>
                <a:cubicBezTo>
                  <a:pt x="325872" y="382879"/>
                  <a:pt x="337207" y="394297"/>
                  <a:pt x="337207" y="408215"/>
                </a:cubicBezTo>
                <a:lnTo>
                  <a:pt x="337207" y="551398"/>
                </a:lnTo>
                <a:cubicBezTo>
                  <a:pt x="337207" y="596237"/>
                  <a:pt x="319621" y="638575"/>
                  <a:pt x="287701" y="670495"/>
                </a:cubicBezTo>
                <a:cubicBezTo>
                  <a:pt x="255781" y="702416"/>
                  <a:pt x="213526" y="720001"/>
                  <a:pt x="168604" y="720001"/>
                </a:cubicBezTo>
                <a:close/>
                <a:moveTo>
                  <a:pt x="575401" y="720001"/>
                </a:moveTo>
                <a:cubicBezTo>
                  <a:pt x="530563" y="720001"/>
                  <a:pt x="488224" y="702416"/>
                  <a:pt x="456304" y="670495"/>
                </a:cubicBezTo>
                <a:cubicBezTo>
                  <a:pt x="424383" y="638575"/>
                  <a:pt x="406798" y="596320"/>
                  <a:pt x="406798" y="551398"/>
                </a:cubicBezTo>
                <a:lnTo>
                  <a:pt x="406798" y="408215"/>
                </a:lnTo>
                <a:cubicBezTo>
                  <a:pt x="406882" y="394213"/>
                  <a:pt x="418216" y="382879"/>
                  <a:pt x="432218" y="382879"/>
                </a:cubicBezTo>
                <a:lnTo>
                  <a:pt x="575401" y="382879"/>
                </a:lnTo>
                <a:cubicBezTo>
                  <a:pt x="620240" y="382879"/>
                  <a:pt x="662578" y="400464"/>
                  <a:pt x="694498" y="432385"/>
                </a:cubicBezTo>
                <a:cubicBezTo>
                  <a:pt x="726419" y="464305"/>
                  <a:pt x="744004" y="506560"/>
                  <a:pt x="744004" y="551398"/>
                </a:cubicBezTo>
                <a:cubicBezTo>
                  <a:pt x="744004" y="596237"/>
                  <a:pt x="726419" y="638575"/>
                  <a:pt x="694498" y="670495"/>
                </a:cubicBezTo>
                <a:cubicBezTo>
                  <a:pt x="662578" y="702416"/>
                  <a:pt x="620323" y="720001"/>
                  <a:pt x="575401" y="720001"/>
                </a:cubicBezTo>
                <a:close/>
              </a:path>
            </a:pathLst>
          </a:custGeom>
          <a:solidFill>
            <a:schemeClr val="accent2"/>
          </a:solidFill>
          <a:ln w="1860" cap="flat">
            <a:noFill/>
            <a:miter/>
          </a:ln>
          <a:effectLst/>
        </p:spPr>
        <p:txBody>
          <a:bodyPr vert="horz" wrap="square" lIns="102413" tIns="51206" rIns="102413" bIns="51206" rtlCol="0" anchor="ctr"/>
          <a:lstStyle/>
          <a:p>
            <a:pPr algn="l">
              <a:lnSpc>
                <a:spcPct val="12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10598581" y="2505023"/>
            <a:ext cx="212941" cy="236564"/>
          </a:xfrm>
          <a:custGeom>
            <a:avLst/>
            <a:gdLst>
              <a:gd name="connsiteX0" fmla="*/ 332293 w 664672"/>
              <a:gd name="connsiteY0" fmla="*/ 387672 h 720001"/>
              <a:gd name="connsiteX1" fmla="*/ 660804 w 664672"/>
              <a:gd name="connsiteY1" fmla="*/ 598902 h 720001"/>
              <a:gd name="connsiteX2" fmla="*/ 563560 w 664672"/>
              <a:gd name="connsiteY2" fmla="*/ 720001 h 720001"/>
              <a:gd name="connsiteX3" fmla="*/ 101112 w 664672"/>
              <a:gd name="connsiteY3" fmla="*/ 720001 h 720001"/>
              <a:gd name="connsiteX4" fmla="*/ 3868 w 664672"/>
              <a:gd name="connsiteY4" fmla="*/ 598902 h 720001"/>
              <a:gd name="connsiteX5" fmla="*/ 332293 w 664672"/>
              <a:gd name="connsiteY5" fmla="*/ 387672 h 720001"/>
              <a:gd name="connsiteX6" fmla="*/ 332293 w 664672"/>
              <a:gd name="connsiteY6" fmla="*/ 0 h 720001"/>
              <a:gd name="connsiteX7" fmla="*/ 509517 w 664672"/>
              <a:gd name="connsiteY7" fmla="*/ 177224 h 720001"/>
              <a:gd name="connsiteX8" fmla="*/ 332293 w 664672"/>
              <a:gd name="connsiteY8" fmla="*/ 354448 h 720001"/>
              <a:gd name="connsiteX9" fmla="*/ 155069 w 664672"/>
              <a:gd name="connsiteY9" fmla="*/ 177224 h 720001"/>
              <a:gd name="connsiteX10" fmla="*/ 332293 w 664672"/>
              <a:gd name="connsiteY10" fmla="*/ 0 h 720001"/>
            </a:gdLst>
            <a:ahLst/>
            <a:cxnLst/>
            <a:rect l="l" t="t" r="r" b="b"/>
            <a:pathLst>
              <a:path w="664672" h="720001">
                <a:moveTo>
                  <a:pt x="332293" y="387672"/>
                </a:moveTo>
                <a:cubicBezTo>
                  <a:pt x="550549" y="387672"/>
                  <a:pt x="628448" y="491162"/>
                  <a:pt x="660804" y="598902"/>
                </a:cubicBezTo>
                <a:cubicBezTo>
                  <a:pt x="679021" y="659624"/>
                  <a:pt x="630616" y="720001"/>
                  <a:pt x="563560" y="720001"/>
                </a:cubicBezTo>
                <a:lnTo>
                  <a:pt x="101112" y="720001"/>
                </a:lnTo>
                <a:cubicBezTo>
                  <a:pt x="34057" y="720001"/>
                  <a:pt x="-14348" y="659624"/>
                  <a:pt x="3868" y="598902"/>
                </a:cubicBezTo>
                <a:cubicBezTo>
                  <a:pt x="36138" y="491162"/>
                  <a:pt x="114037" y="387672"/>
                  <a:pt x="332293" y="387672"/>
                </a:cubicBezTo>
                <a:close/>
                <a:moveTo>
                  <a:pt x="332293" y="0"/>
                </a:moveTo>
                <a:cubicBezTo>
                  <a:pt x="430230" y="0"/>
                  <a:pt x="509604" y="79287"/>
                  <a:pt x="509517" y="177224"/>
                </a:cubicBezTo>
                <a:cubicBezTo>
                  <a:pt x="509517" y="275074"/>
                  <a:pt x="430144" y="354448"/>
                  <a:pt x="332293" y="354448"/>
                </a:cubicBezTo>
                <a:cubicBezTo>
                  <a:pt x="234442" y="354448"/>
                  <a:pt x="155069" y="275074"/>
                  <a:pt x="155069" y="177224"/>
                </a:cubicBezTo>
                <a:cubicBezTo>
                  <a:pt x="155069" y="79287"/>
                  <a:pt x="234442" y="0"/>
                  <a:pt x="332293" y="0"/>
                </a:cubicBezTo>
                <a:close/>
              </a:path>
            </a:pathLst>
          </a:custGeom>
          <a:solidFill>
            <a:schemeClr val="accent2"/>
          </a:solidFill>
          <a:ln w="1860" cap="flat">
            <a:noFill/>
            <a:miter/>
          </a:ln>
          <a:effectLst/>
        </p:spPr>
        <p:txBody>
          <a:bodyPr vert="horz" wrap="square" lIns="102413" tIns="51206" rIns="102413" bIns="51206" rtlCol="0" anchor="ctr"/>
          <a:lstStyle/>
          <a:p>
            <a:pPr algn="l">
              <a:lnSpc>
                <a:spcPct val="12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5387364" y="4531804"/>
            <a:ext cx="293645" cy="233606"/>
          </a:xfrm>
          <a:custGeom>
            <a:avLst/>
            <a:gdLst>
              <a:gd name="connsiteX0" fmla="*/ 2136435 w 5834559"/>
              <a:gd name="connsiteY0" fmla="*/ 643126 h 5397372"/>
              <a:gd name="connsiteX1" fmla="*/ 3716657 w 5834559"/>
              <a:gd name="connsiteY1" fmla="*/ 643126 h 5397372"/>
              <a:gd name="connsiteX2" fmla="*/ 3716657 w 5834559"/>
              <a:gd name="connsiteY2" fmla="*/ 1064855 h 5397372"/>
              <a:gd name="connsiteX3" fmla="*/ 2136435 w 5834559"/>
              <a:gd name="connsiteY3" fmla="*/ 1064855 h 5397372"/>
              <a:gd name="connsiteX4" fmla="*/ 693741 w 5834559"/>
              <a:gd name="connsiteY4" fmla="*/ 643126 h 5397372"/>
              <a:gd name="connsiteX5" fmla="*/ 1550121 w 5834559"/>
              <a:gd name="connsiteY5" fmla="*/ 643126 h 5397372"/>
              <a:gd name="connsiteX6" fmla="*/ 1550121 w 5834559"/>
              <a:gd name="connsiteY6" fmla="*/ 1064855 h 5397372"/>
              <a:gd name="connsiteX7" fmla="*/ 693741 w 5834559"/>
              <a:gd name="connsiteY7" fmla="*/ 1064855 h 5397372"/>
              <a:gd name="connsiteX8" fmla="*/ 421729 w 5834559"/>
              <a:gd name="connsiteY8" fmla="*/ 1336867 h 5397372"/>
              <a:gd name="connsiteX9" fmla="*/ 421729 w 5834559"/>
              <a:gd name="connsiteY9" fmla="*/ 2079805 h 5397372"/>
              <a:gd name="connsiteX10" fmla="*/ 5412133 w 5834559"/>
              <a:gd name="connsiteY10" fmla="*/ 2079805 h 5397372"/>
              <a:gd name="connsiteX11" fmla="*/ 5412133 w 5834559"/>
              <a:gd name="connsiteY11" fmla="*/ 1336867 h 5397372"/>
              <a:gd name="connsiteX12" fmla="*/ 5140113 w 5834559"/>
              <a:gd name="connsiteY12" fmla="*/ 1064855 h 5397372"/>
              <a:gd name="connsiteX13" fmla="*/ 4302971 w 5834559"/>
              <a:gd name="connsiteY13" fmla="*/ 1064855 h 5397372"/>
              <a:gd name="connsiteX14" fmla="*/ 4302971 w 5834559"/>
              <a:gd name="connsiteY14" fmla="*/ 643126 h 5397372"/>
              <a:gd name="connsiteX15" fmla="*/ 5140113 w 5834559"/>
              <a:gd name="connsiteY15" fmla="*/ 643126 h 5397372"/>
              <a:gd name="connsiteX16" fmla="*/ 5834559 w 5834559"/>
              <a:gd name="connsiteY16" fmla="*/ 1336867 h 5397372"/>
              <a:gd name="connsiteX17" fmla="*/ 5834559 w 5834559"/>
              <a:gd name="connsiteY17" fmla="*/ 4703631 h 5397372"/>
              <a:gd name="connsiteX18" fmla="*/ 5140818 w 5834559"/>
              <a:gd name="connsiteY18" fmla="*/ 5397372 h 5397372"/>
              <a:gd name="connsiteX19" fmla="*/ 693741 w 5834559"/>
              <a:gd name="connsiteY19" fmla="*/ 5397372 h 5397372"/>
              <a:gd name="connsiteX20" fmla="*/ 0 w 5834559"/>
              <a:gd name="connsiteY20" fmla="*/ 4703631 h 5397372"/>
              <a:gd name="connsiteX21" fmla="*/ 0 w 5834559"/>
              <a:gd name="connsiteY21" fmla="*/ 2501529 h 5397372"/>
              <a:gd name="connsiteX22" fmla="*/ 0 w 5834559"/>
              <a:gd name="connsiteY22" fmla="*/ 2079805 h 5397372"/>
              <a:gd name="connsiteX23" fmla="*/ 0 w 5834559"/>
              <a:gd name="connsiteY23" fmla="*/ 1336867 h 5397372"/>
              <a:gd name="connsiteX24" fmla="*/ 693741 w 5834559"/>
              <a:gd name="connsiteY24" fmla="*/ 643126 h 5397372"/>
              <a:gd name="connsiteX25" fmla="*/ 3997242 w 5834559"/>
              <a:gd name="connsiteY25" fmla="*/ 0 h 5397372"/>
              <a:gd name="connsiteX26" fmla="*/ 4208106 w 5834559"/>
              <a:gd name="connsiteY26" fmla="*/ 210864 h 5397372"/>
              <a:gd name="connsiteX27" fmla="*/ 4208106 w 5834559"/>
              <a:gd name="connsiteY27" fmla="*/ 1506961 h 5397372"/>
              <a:gd name="connsiteX28" fmla="*/ 3997242 w 5834559"/>
              <a:gd name="connsiteY28" fmla="*/ 1718528 h 5397372"/>
              <a:gd name="connsiteX29" fmla="*/ 3786378 w 5834559"/>
              <a:gd name="connsiteY29" fmla="*/ 1507664 h 5397372"/>
              <a:gd name="connsiteX30" fmla="*/ 3786378 w 5834559"/>
              <a:gd name="connsiteY30" fmla="*/ 210864 h 5397372"/>
              <a:gd name="connsiteX31" fmla="*/ 3997242 w 5834559"/>
              <a:gd name="connsiteY31" fmla="*/ 0 h 5397372"/>
              <a:gd name="connsiteX32" fmla="*/ 1836609 w 5834559"/>
              <a:gd name="connsiteY32" fmla="*/ 0 h 5397372"/>
              <a:gd name="connsiteX33" fmla="*/ 2047469 w 5834559"/>
              <a:gd name="connsiteY33" fmla="*/ 210864 h 5397372"/>
              <a:gd name="connsiteX34" fmla="*/ 2047469 w 5834559"/>
              <a:gd name="connsiteY34" fmla="*/ 1506961 h 5397372"/>
              <a:gd name="connsiteX35" fmla="*/ 1836609 w 5834559"/>
              <a:gd name="connsiteY35" fmla="*/ 1718528 h 5397372"/>
              <a:gd name="connsiteX36" fmla="*/ 1625745 w 5834559"/>
              <a:gd name="connsiteY36" fmla="*/ 1507664 h 5397372"/>
              <a:gd name="connsiteX37" fmla="*/ 1625745 w 5834559"/>
              <a:gd name="connsiteY37" fmla="*/ 210864 h 5397372"/>
              <a:gd name="connsiteX38" fmla="*/ 1836609 w 5834559"/>
              <a:gd name="connsiteY38" fmla="*/ 0 h 5397372"/>
            </a:gdLst>
            <a:ahLst/>
            <a:cxnLst/>
            <a:rect l="l" t="t" r="r" b="b"/>
            <a:pathLst>
              <a:path w="5834559" h="5397372">
                <a:moveTo>
                  <a:pt x="2136435" y="643126"/>
                </a:moveTo>
                <a:lnTo>
                  <a:pt x="3716657" y="643126"/>
                </a:lnTo>
                <a:lnTo>
                  <a:pt x="3716657" y="1064855"/>
                </a:lnTo>
                <a:lnTo>
                  <a:pt x="2136435" y="1064855"/>
                </a:lnTo>
                <a:close/>
                <a:moveTo>
                  <a:pt x="693741" y="643126"/>
                </a:moveTo>
                <a:lnTo>
                  <a:pt x="1550121" y="643126"/>
                </a:lnTo>
                <a:lnTo>
                  <a:pt x="1550121" y="1064855"/>
                </a:lnTo>
                <a:lnTo>
                  <a:pt x="693741" y="1064855"/>
                </a:lnTo>
                <a:cubicBezTo>
                  <a:pt x="543320" y="1064855"/>
                  <a:pt x="421729" y="1187151"/>
                  <a:pt x="421729" y="1336867"/>
                </a:cubicBezTo>
                <a:lnTo>
                  <a:pt x="421729" y="2079805"/>
                </a:lnTo>
                <a:lnTo>
                  <a:pt x="5412133" y="2079805"/>
                </a:lnTo>
                <a:lnTo>
                  <a:pt x="5412133" y="1336867"/>
                </a:lnTo>
                <a:cubicBezTo>
                  <a:pt x="5412133" y="1186446"/>
                  <a:pt x="5289830" y="1064855"/>
                  <a:pt x="5140113" y="1064855"/>
                </a:cubicBezTo>
                <a:lnTo>
                  <a:pt x="4302971" y="1064855"/>
                </a:lnTo>
                <a:lnTo>
                  <a:pt x="4302971" y="643126"/>
                </a:lnTo>
                <a:lnTo>
                  <a:pt x="5140113" y="643126"/>
                </a:lnTo>
                <a:cubicBezTo>
                  <a:pt x="5523184" y="643126"/>
                  <a:pt x="5833854" y="953797"/>
                  <a:pt x="5834559" y="1336867"/>
                </a:cubicBezTo>
                <a:lnTo>
                  <a:pt x="5834559" y="4703631"/>
                </a:lnTo>
                <a:cubicBezTo>
                  <a:pt x="5834559" y="5085292"/>
                  <a:pt x="5522479" y="5397372"/>
                  <a:pt x="5140818" y="5397372"/>
                </a:cubicBezTo>
                <a:lnTo>
                  <a:pt x="693741" y="5397372"/>
                </a:lnTo>
                <a:cubicBezTo>
                  <a:pt x="312080" y="5397372"/>
                  <a:pt x="0" y="5085292"/>
                  <a:pt x="0" y="4703631"/>
                </a:cubicBezTo>
                <a:lnTo>
                  <a:pt x="0" y="2501529"/>
                </a:lnTo>
                <a:lnTo>
                  <a:pt x="0" y="2079805"/>
                </a:lnTo>
                <a:lnTo>
                  <a:pt x="0" y="1336867"/>
                </a:lnTo>
                <a:cubicBezTo>
                  <a:pt x="0" y="953797"/>
                  <a:pt x="310671" y="643126"/>
                  <a:pt x="693741" y="643126"/>
                </a:cubicBezTo>
                <a:close/>
                <a:moveTo>
                  <a:pt x="3997242" y="0"/>
                </a:moveTo>
                <a:cubicBezTo>
                  <a:pt x="4113920" y="0"/>
                  <a:pt x="4208106" y="94186"/>
                  <a:pt x="4208106" y="210864"/>
                </a:cubicBezTo>
                <a:lnTo>
                  <a:pt x="4208106" y="1506961"/>
                </a:lnTo>
                <a:cubicBezTo>
                  <a:pt x="4208106" y="1623639"/>
                  <a:pt x="4113920" y="1718528"/>
                  <a:pt x="3997242" y="1718528"/>
                </a:cubicBezTo>
                <a:cubicBezTo>
                  <a:pt x="3880564" y="1718528"/>
                  <a:pt x="3786378" y="1624342"/>
                  <a:pt x="3786378" y="1507664"/>
                </a:cubicBezTo>
                <a:lnTo>
                  <a:pt x="3786378" y="210864"/>
                </a:lnTo>
                <a:cubicBezTo>
                  <a:pt x="3786378" y="94186"/>
                  <a:pt x="3880564" y="0"/>
                  <a:pt x="3997242" y="0"/>
                </a:cubicBezTo>
                <a:close/>
                <a:moveTo>
                  <a:pt x="1836609" y="0"/>
                </a:moveTo>
                <a:cubicBezTo>
                  <a:pt x="1953287" y="0"/>
                  <a:pt x="2047469" y="94186"/>
                  <a:pt x="2047469" y="210864"/>
                </a:cubicBezTo>
                <a:lnTo>
                  <a:pt x="2047469" y="1506961"/>
                </a:lnTo>
                <a:cubicBezTo>
                  <a:pt x="2047469" y="1623639"/>
                  <a:pt x="1953287" y="1718528"/>
                  <a:pt x="1836609" y="1718528"/>
                </a:cubicBezTo>
                <a:cubicBezTo>
                  <a:pt x="1719932" y="1718528"/>
                  <a:pt x="1625745" y="1624342"/>
                  <a:pt x="1625745" y="1507664"/>
                </a:cubicBezTo>
                <a:lnTo>
                  <a:pt x="1625745" y="210864"/>
                </a:lnTo>
                <a:cubicBezTo>
                  <a:pt x="1625745" y="94186"/>
                  <a:pt x="1719932" y="0"/>
                  <a:pt x="1836609" y="0"/>
                </a:cubicBezTo>
                <a:close/>
              </a:path>
            </a:pathLst>
          </a:custGeom>
          <a:solidFill>
            <a:schemeClr val="accent2"/>
          </a:solidFill>
          <a:ln w="1860" cap="flat">
            <a:noFill/>
            <a:miter/>
          </a:ln>
          <a:effectLst/>
        </p:spPr>
        <p:txBody>
          <a:bodyPr vert="horz" wrap="square" lIns="102413" tIns="51206" rIns="102413" bIns="51206" rtlCol="0" anchor="ctr"/>
          <a:lstStyle/>
          <a:p>
            <a:pPr algn="l">
              <a:lnSpc>
                <a:spcPct val="12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1361077" y="2874409"/>
            <a:ext cx="4320000" cy="23008"/>
          </a:xfrm>
          <a:custGeom>
            <a:avLst/>
            <a:gdLst>
              <a:gd name="connsiteX0" fmla="*/ 0 w 3265831"/>
              <a:gd name="connsiteY0" fmla="*/ 0 h 23008"/>
              <a:gd name="connsiteX1" fmla="*/ 3265831 w 3265831"/>
              <a:gd name="connsiteY1" fmla="*/ 0 h 23008"/>
              <a:gd name="connsiteX2" fmla="*/ 3265831 w 3265831"/>
              <a:gd name="connsiteY2" fmla="*/ 23008 h 23008"/>
              <a:gd name="connsiteX3" fmla="*/ 0 w 3265831"/>
              <a:gd name="connsiteY3" fmla="*/ 23008 h 23008"/>
            </a:gdLst>
            <a:ahLst/>
            <a:cxnLst/>
            <a:rect l="l" t="t" r="r" b="b"/>
            <a:pathLst>
              <a:path w="3265831" h="23008">
                <a:moveTo>
                  <a:pt x="0" y="0"/>
                </a:moveTo>
                <a:lnTo>
                  <a:pt x="3265831" y="0"/>
                </a:lnTo>
                <a:lnTo>
                  <a:pt x="3265831" y="23008"/>
                </a:lnTo>
                <a:lnTo>
                  <a:pt x="0" y="23008"/>
                </a:lnTo>
                <a:close/>
              </a:path>
            </a:pathLst>
          </a:cu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6517334" y="2874409"/>
            <a:ext cx="4320000" cy="23008"/>
          </a:xfrm>
          <a:custGeom>
            <a:avLst/>
            <a:gdLst>
              <a:gd name="connsiteX0" fmla="*/ 0 w 3265831"/>
              <a:gd name="connsiteY0" fmla="*/ 0 h 23008"/>
              <a:gd name="connsiteX1" fmla="*/ 3265831 w 3265831"/>
              <a:gd name="connsiteY1" fmla="*/ 0 h 23008"/>
              <a:gd name="connsiteX2" fmla="*/ 3265831 w 3265831"/>
              <a:gd name="connsiteY2" fmla="*/ 23008 h 23008"/>
              <a:gd name="connsiteX3" fmla="*/ 0 w 3265831"/>
              <a:gd name="connsiteY3" fmla="*/ 23008 h 23008"/>
            </a:gdLst>
            <a:ahLst/>
            <a:cxnLst/>
            <a:rect l="l" t="t" r="r" b="b"/>
            <a:pathLst>
              <a:path w="3265831" h="23008">
                <a:moveTo>
                  <a:pt x="0" y="0"/>
                </a:moveTo>
                <a:lnTo>
                  <a:pt x="3265831" y="0"/>
                </a:lnTo>
                <a:lnTo>
                  <a:pt x="3265831" y="23008"/>
                </a:lnTo>
                <a:lnTo>
                  <a:pt x="0" y="23008"/>
                </a:lnTo>
                <a:close/>
              </a:path>
            </a:pathLst>
          </a:cu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1361077" y="4870315"/>
            <a:ext cx="4320000" cy="23008"/>
          </a:xfrm>
          <a:custGeom>
            <a:avLst/>
            <a:gdLst>
              <a:gd name="connsiteX0" fmla="*/ 0 w 3265831"/>
              <a:gd name="connsiteY0" fmla="*/ 0 h 23008"/>
              <a:gd name="connsiteX1" fmla="*/ 3265831 w 3265831"/>
              <a:gd name="connsiteY1" fmla="*/ 0 h 23008"/>
              <a:gd name="connsiteX2" fmla="*/ 3265831 w 3265831"/>
              <a:gd name="connsiteY2" fmla="*/ 23008 h 23008"/>
              <a:gd name="connsiteX3" fmla="*/ 0 w 3265831"/>
              <a:gd name="connsiteY3" fmla="*/ 23008 h 23008"/>
            </a:gdLst>
            <a:ahLst/>
            <a:cxnLst/>
            <a:rect l="l" t="t" r="r" b="b"/>
            <a:pathLst>
              <a:path w="3265831" h="23008">
                <a:moveTo>
                  <a:pt x="0" y="0"/>
                </a:moveTo>
                <a:lnTo>
                  <a:pt x="3265831" y="0"/>
                </a:lnTo>
                <a:lnTo>
                  <a:pt x="3265831" y="23008"/>
                </a:lnTo>
                <a:lnTo>
                  <a:pt x="0" y="23008"/>
                </a:lnTo>
                <a:close/>
              </a:path>
            </a:pathLst>
          </a:cu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924761" y="470193"/>
            <a:ext cx="10858500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决策依赖直觉</a:t>
            </a:r>
            <a:endParaRPr kumimoji="1"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504217" y="534464"/>
            <a:ext cx="312365" cy="312365"/>
            <a:chOff x="504217" y="534464"/>
            <a:chExt cx="312365" cy="312365"/>
          </a:xfrm>
        </p:grpSpPr>
        <p:sp>
          <p:nvSpPr>
            <p:cNvPr id="22" name="标题 1"/>
            <p:cNvSpPr txBox="1"/>
            <p:nvPr/>
          </p:nvSpPr>
          <p:spPr>
            <a:xfrm>
              <a:off x="504217" y="534464"/>
              <a:ext cx="312365" cy="312365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accent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  <p:sp>
          <p:nvSpPr>
            <p:cNvPr id="23" name="标题 1"/>
            <p:cNvSpPr txBox="1"/>
            <p:nvPr/>
          </p:nvSpPr>
          <p:spPr>
            <a:xfrm>
              <a:off x="533681" y="563928"/>
              <a:ext cx="253437" cy="253437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bg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alphaModFix amt="100000"/>
          </a:blip>
          <a:srcRect l="11330" t="6922" r="11330" b="15455"/>
          <a:stretch>
            <a:fillRect/>
          </a:stretch>
        </p:blipFill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6832879"/>
              <a:gd name="connsiteX1" fmla="*/ 12192000 w 12192000"/>
              <a:gd name="connsiteY1" fmla="*/ 0 h 6832879"/>
              <a:gd name="connsiteX2" fmla="*/ 12192000 w 12192000"/>
              <a:gd name="connsiteY2" fmla="*/ 6832879 h 6832879"/>
              <a:gd name="connsiteX3" fmla="*/ 0 w 12192000"/>
              <a:gd name="connsiteY3" fmla="*/ 6832879 h 6832879"/>
            </a:gdLst>
            <a:ahLst/>
            <a:cxnLst/>
            <a:rect l="l" t="t" r="r" b="b"/>
            <a:pathLst>
              <a:path w="12192000" h="6832879">
                <a:moveTo>
                  <a:pt x="0" y="0"/>
                </a:moveTo>
                <a:lnTo>
                  <a:pt x="12192000" y="0"/>
                </a:lnTo>
                <a:lnTo>
                  <a:pt x="12192000" y="6832879"/>
                </a:lnTo>
                <a:lnTo>
                  <a:pt x="0" y="683287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1216498" y="-623929"/>
            <a:ext cx="9759004" cy="9759004"/>
          </a:xfrm>
          <a:prstGeom prst="donut">
            <a:avLst>
              <a:gd name="adj" fmla="val 7982"/>
            </a:avLst>
          </a:prstGeom>
          <a:gradFill>
            <a:gsLst>
              <a:gs pos="0">
                <a:schemeClr val="accent2"/>
              </a:gs>
              <a:gs pos="66000">
                <a:schemeClr val="accent2">
                  <a:lumMod val="60000"/>
                  <a:lumOff val="40000"/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9309100" y="687005"/>
            <a:ext cx="2202726" cy="211361"/>
          </a:xfrm>
          <a:custGeom>
            <a:avLst/>
            <a:gdLst>
              <a:gd name="connsiteX0" fmla="*/ 1696471 w 2572949"/>
              <a:gd name="connsiteY0" fmla="*/ 188495 h 246885"/>
              <a:gd name="connsiteX1" fmla="*/ 1725666 w 2572949"/>
              <a:gd name="connsiteY1" fmla="*/ 217690 h 246885"/>
              <a:gd name="connsiteX2" fmla="*/ 1696471 w 2572949"/>
              <a:gd name="connsiteY2" fmla="*/ 246885 h 246885"/>
              <a:gd name="connsiteX3" fmla="*/ 1667276 w 2572949"/>
              <a:gd name="connsiteY3" fmla="*/ 217690 h 246885"/>
              <a:gd name="connsiteX4" fmla="*/ 1696471 w 2572949"/>
              <a:gd name="connsiteY4" fmla="*/ 188495 h 246885"/>
              <a:gd name="connsiteX5" fmla="*/ 1243316 w 2572949"/>
              <a:gd name="connsiteY5" fmla="*/ 188495 h 246885"/>
              <a:gd name="connsiteX6" fmla="*/ 1272511 w 2572949"/>
              <a:gd name="connsiteY6" fmla="*/ 217690 h 246885"/>
              <a:gd name="connsiteX7" fmla="*/ 1243316 w 2572949"/>
              <a:gd name="connsiteY7" fmla="*/ 246885 h 246885"/>
              <a:gd name="connsiteX8" fmla="*/ 1214121 w 2572949"/>
              <a:gd name="connsiteY8" fmla="*/ 217690 h 246885"/>
              <a:gd name="connsiteX9" fmla="*/ 1243316 w 2572949"/>
              <a:gd name="connsiteY9" fmla="*/ 188495 h 246885"/>
              <a:gd name="connsiteX10" fmla="*/ 1098612 w 2572949"/>
              <a:gd name="connsiteY10" fmla="*/ 188495 h 246885"/>
              <a:gd name="connsiteX11" fmla="*/ 1127807 w 2572949"/>
              <a:gd name="connsiteY11" fmla="*/ 217690 h 246885"/>
              <a:gd name="connsiteX12" fmla="*/ 1098612 w 2572949"/>
              <a:gd name="connsiteY12" fmla="*/ 246885 h 246885"/>
              <a:gd name="connsiteX13" fmla="*/ 1069417 w 2572949"/>
              <a:gd name="connsiteY13" fmla="*/ 217690 h 246885"/>
              <a:gd name="connsiteX14" fmla="*/ 1098612 w 2572949"/>
              <a:gd name="connsiteY14" fmla="*/ 188495 h 246885"/>
              <a:gd name="connsiteX15" fmla="*/ 954542 w 2572949"/>
              <a:gd name="connsiteY15" fmla="*/ 188495 h 246885"/>
              <a:gd name="connsiteX16" fmla="*/ 983737 w 2572949"/>
              <a:gd name="connsiteY16" fmla="*/ 217690 h 246885"/>
              <a:gd name="connsiteX17" fmla="*/ 954542 w 2572949"/>
              <a:gd name="connsiteY17" fmla="*/ 246885 h 246885"/>
              <a:gd name="connsiteX18" fmla="*/ 925347 w 2572949"/>
              <a:gd name="connsiteY18" fmla="*/ 217690 h 246885"/>
              <a:gd name="connsiteX19" fmla="*/ 954542 w 2572949"/>
              <a:gd name="connsiteY19" fmla="*/ 188495 h 246885"/>
              <a:gd name="connsiteX20" fmla="*/ 665134 w 2572949"/>
              <a:gd name="connsiteY20" fmla="*/ 188495 h 246885"/>
              <a:gd name="connsiteX21" fmla="*/ 694329 w 2572949"/>
              <a:gd name="connsiteY21" fmla="*/ 217690 h 246885"/>
              <a:gd name="connsiteX22" fmla="*/ 665134 w 2572949"/>
              <a:gd name="connsiteY22" fmla="*/ 246885 h 246885"/>
              <a:gd name="connsiteX23" fmla="*/ 635939 w 2572949"/>
              <a:gd name="connsiteY23" fmla="*/ 217690 h 246885"/>
              <a:gd name="connsiteX24" fmla="*/ 665134 w 2572949"/>
              <a:gd name="connsiteY24" fmla="*/ 188495 h 246885"/>
              <a:gd name="connsiteX25" fmla="*/ 521063 w 2572949"/>
              <a:gd name="connsiteY25" fmla="*/ 188495 h 246885"/>
              <a:gd name="connsiteX26" fmla="*/ 550258 w 2572949"/>
              <a:gd name="connsiteY26" fmla="*/ 217690 h 246885"/>
              <a:gd name="connsiteX27" fmla="*/ 521063 w 2572949"/>
              <a:gd name="connsiteY27" fmla="*/ 246885 h 246885"/>
              <a:gd name="connsiteX28" fmla="*/ 491868 w 2572949"/>
              <a:gd name="connsiteY28" fmla="*/ 217690 h 246885"/>
              <a:gd name="connsiteX29" fmla="*/ 521063 w 2572949"/>
              <a:gd name="connsiteY29" fmla="*/ 188495 h 246885"/>
              <a:gd name="connsiteX30" fmla="*/ 2543754 w 2572949"/>
              <a:gd name="connsiteY30" fmla="*/ 0 h 246885"/>
              <a:gd name="connsiteX31" fmla="*/ 2572949 w 2572949"/>
              <a:gd name="connsiteY31" fmla="*/ 29195 h 246885"/>
              <a:gd name="connsiteX32" fmla="*/ 2543754 w 2572949"/>
              <a:gd name="connsiteY32" fmla="*/ 58390 h 246885"/>
              <a:gd name="connsiteX33" fmla="*/ 2514559 w 2572949"/>
              <a:gd name="connsiteY33" fmla="*/ 29195 h 246885"/>
              <a:gd name="connsiteX34" fmla="*/ 2543754 w 2572949"/>
              <a:gd name="connsiteY34" fmla="*/ 0 h 246885"/>
              <a:gd name="connsiteX35" fmla="*/ 2376200 w 2572949"/>
              <a:gd name="connsiteY35" fmla="*/ 0 h 246885"/>
              <a:gd name="connsiteX36" fmla="*/ 2405395 w 2572949"/>
              <a:gd name="connsiteY36" fmla="*/ 29195 h 246885"/>
              <a:gd name="connsiteX37" fmla="*/ 2376200 w 2572949"/>
              <a:gd name="connsiteY37" fmla="*/ 58390 h 246885"/>
              <a:gd name="connsiteX38" fmla="*/ 2347005 w 2572949"/>
              <a:gd name="connsiteY38" fmla="*/ 29195 h 246885"/>
              <a:gd name="connsiteX39" fmla="*/ 2376200 w 2572949"/>
              <a:gd name="connsiteY39" fmla="*/ 0 h 246885"/>
              <a:gd name="connsiteX40" fmla="*/ 2060771 w 2572949"/>
              <a:gd name="connsiteY40" fmla="*/ 0 h 246885"/>
              <a:gd name="connsiteX41" fmla="*/ 2089966 w 2572949"/>
              <a:gd name="connsiteY41" fmla="*/ 29195 h 246885"/>
              <a:gd name="connsiteX42" fmla="*/ 2060771 w 2572949"/>
              <a:gd name="connsiteY42" fmla="*/ 58390 h 246885"/>
              <a:gd name="connsiteX43" fmla="*/ 2031576 w 2572949"/>
              <a:gd name="connsiteY43" fmla="*/ 29195 h 246885"/>
              <a:gd name="connsiteX44" fmla="*/ 2060771 w 2572949"/>
              <a:gd name="connsiteY44" fmla="*/ 0 h 246885"/>
              <a:gd name="connsiteX45" fmla="*/ 1445776 w 2572949"/>
              <a:gd name="connsiteY45" fmla="*/ 0 h 246885"/>
              <a:gd name="connsiteX46" fmla="*/ 1474971 w 2572949"/>
              <a:gd name="connsiteY46" fmla="*/ 29195 h 246885"/>
              <a:gd name="connsiteX47" fmla="*/ 1445776 w 2572949"/>
              <a:gd name="connsiteY47" fmla="*/ 58390 h 246885"/>
              <a:gd name="connsiteX48" fmla="*/ 1416581 w 2572949"/>
              <a:gd name="connsiteY48" fmla="*/ 29195 h 246885"/>
              <a:gd name="connsiteX49" fmla="*/ 1445776 w 2572949"/>
              <a:gd name="connsiteY49" fmla="*/ 0 h 246885"/>
              <a:gd name="connsiteX50" fmla="*/ 1205237 w 2572949"/>
              <a:gd name="connsiteY50" fmla="*/ 0 h 246885"/>
              <a:gd name="connsiteX51" fmla="*/ 1234432 w 2572949"/>
              <a:gd name="connsiteY51" fmla="*/ 29195 h 246885"/>
              <a:gd name="connsiteX52" fmla="*/ 1205237 w 2572949"/>
              <a:gd name="connsiteY52" fmla="*/ 58390 h 246885"/>
              <a:gd name="connsiteX53" fmla="*/ 1176042 w 2572949"/>
              <a:gd name="connsiteY53" fmla="*/ 29195 h 246885"/>
              <a:gd name="connsiteX54" fmla="*/ 1205237 w 2572949"/>
              <a:gd name="connsiteY54" fmla="*/ 0 h 246885"/>
              <a:gd name="connsiteX55" fmla="*/ 896787 w 2572949"/>
              <a:gd name="connsiteY55" fmla="*/ 0 h 246885"/>
              <a:gd name="connsiteX56" fmla="*/ 925982 w 2572949"/>
              <a:gd name="connsiteY56" fmla="*/ 29195 h 246885"/>
              <a:gd name="connsiteX57" fmla="*/ 896787 w 2572949"/>
              <a:gd name="connsiteY57" fmla="*/ 58390 h 246885"/>
              <a:gd name="connsiteX58" fmla="*/ 867592 w 2572949"/>
              <a:gd name="connsiteY58" fmla="*/ 29195 h 246885"/>
              <a:gd name="connsiteX59" fmla="*/ 896787 w 2572949"/>
              <a:gd name="connsiteY59" fmla="*/ 0 h 246885"/>
              <a:gd name="connsiteX60" fmla="*/ 752084 w 2572949"/>
              <a:gd name="connsiteY60" fmla="*/ 0 h 246885"/>
              <a:gd name="connsiteX61" fmla="*/ 781279 w 2572949"/>
              <a:gd name="connsiteY61" fmla="*/ 29195 h 246885"/>
              <a:gd name="connsiteX62" fmla="*/ 752084 w 2572949"/>
              <a:gd name="connsiteY62" fmla="*/ 58390 h 246885"/>
              <a:gd name="connsiteX63" fmla="*/ 722889 w 2572949"/>
              <a:gd name="connsiteY63" fmla="*/ 29195 h 246885"/>
              <a:gd name="connsiteX64" fmla="*/ 752084 w 2572949"/>
              <a:gd name="connsiteY64" fmla="*/ 0 h 246885"/>
              <a:gd name="connsiteX65" fmla="*/ 607379 w 2572949"/>
              <a:gd name="connsiteY65" fmla="*/ 0 h 246885"/>
              <a:gd name="connsiteX66" fmla="*/ 636573 w 2572949"/>
              <a:gd name="connsiteY66" fmla="*/ 29195 h 246885"/>
              <a:gd name="connsiteX67" fmla="*/ 607379 w 2572949"/>
              <a:gd name="connsiteY67" fmla="*/ 58390 h 246885"/>
              <a:gd name="connsiteX68" fmla="*/ 578184 w 2572949"/>
              <a:gd name="connsiteY68" fmla="*/ 29195 h 246885"/>
              <a:gd name="connsiteX69" fmla="*/ 607379 w 2572949"/>
              <a:gd name="connsiteY69" fmla="*/ 0 h 246885"/>
              <a:gd name="connsiteX70" fmla="*/ 462674 w 2572949"/>
              <a:gd name="connsiteY70" fmla="*/ 0 h 246885"/>
              <a:gd name="connsiteX71" fmla="*/ 491869 w 2572949"/>
              <a:gd name="connsiteY71" fmla="*/ 29195 h 246885"/>
              <a:gd name="connsiteX72" fmla="*/ 462674 w 2572949"/>
              <a:gd name="connsiteY72" fmla="*/ 58390 h 246885"/>
              <a:gd name="connsiteX73" fmla="*/ 433479 w 2572949"/>
              <a:gd name="connsiteY73" fmla="*/ 29195 h 246885"/>
              <a:gd name="connsiteX74" fmla="*/ 462674 w 2572949"/>
              <a:gd name="connsiteY74" fmla="*/ 0 h 246885"/>
              <a:gd name="connsiteX75" fmla="*/ 173900 w 2572949"/>
              <a:gd name="connsiteY75" fmla="*/ 0 h 246885"/>
              <a:gd name="connsiteX76" fmla="*/ 203095 w 2572949"/>
              <a:gd name="connsiteY76" fmla="*/ 29195 h 246885"/>
              <a:gd name="connsiteX77" fmla="*/ 173900 w 2572949"/>
              <a:gd name="connsiteY77" fmla="*/ 58390 h 246885"/>
              <a:gd name="connsiteX78" fmla="*/ 144705 w 2572949"/>
              <a:gd name="connsiteY78" fmla="*/ 29195 h 246885"/>
              <a:gd name="connsiteX79" fmla="*/ 173900 w 2572949"/>
              <a:gd name="connsiteY79" fmla="*/ 0 h 246885"/>
              <a:gd name="connsiteX80" fmla="*/ 29195 w 2572949"/>
              <a:gd name="connsiteY80" fmla="*/ 0 h 246885"/>
              <a:gd name="connsiteX81" fmla="*/ 58390 w 2572949"/>
              <a:gd name="connsiteY81" fmla="*/ 29195 h 246885"/>
              <a:gd name="connsiteX82" fmla="*/ 29195 w 2572949"/>
              <a:gd name="connsiteY82" fmla="*/ 58390 h 246885"/>
              <a:gd name="connsiteX83" fmla="*/ 0 w 2572949"/>
              <a:gd name="connsiteY83" fmla="*/ 29195 h 246885"/>
              <a:gd name="connsiteX84" fmla="*/ 29195 w 2572949"/>
              <a:gd name="connsiteY84" fmla="*/ 0 h 246885"/>
            </a:gdLst>
            <a:ahLst/>
            <a:cxnLst/>
            <a:rect l="l" t="t" r="r" b="b"/>
            <a:pathLst>
              <a:path w="2572949" h="246885">
                <a:moveTo>
                  <a:pt x="1696471" y="188495"/>
                </a:moveTo>
                <a:cubicBezTo>
                  <a:pt x="1712972" y="188495"/>
                  <a:pt x="1725666" y="201189"/>
                  <a:pt x="1725666" y="217690"/>
                </a:cubicBezTo>
                <a:cubicBezTo>
                  <a:pt x="1725666" y="233556"/>
                  <a:pt x="1712337" y="246885"/>
                  <a:pt x="1696471" y="246885"/>
                </a:cubicBezTo>
                <a:cubicBezTo>
                  <a:pt x="1680605" y="246885"/>
                  <a:pt x="1667276" y="233556"/>
                  <a:pt x="1667276" y="217690"/>
                </a:cubicBezTo>
                <a:cubicBezTo>
                  <a:pt x="1667276" y="201823"/>
                  <a:pt x="1680605" y="188495"/>
                  <a:pt x="1696471" y="188495"/>
                </a:cubicBezTo>
                <a:close/>
                <a:moveTo>
                  <a:pt x="1243316" y="188495"/>
                </a:moveTo>
                <a:cubicBezTo>
                  <a:pt x="1259183" y="188495"/>
                  <a:pt x="1272511" y="201189"/>
                  <a:pt x="1272511" y="217690"/>
                </a:cubicBezTo>
                <a:cubicBezTo>
                  <a:pt x="1272511" y="233556"/>
                  <a:pt x="1259183" y="246885"/>
                  <a:pt x="1243316" y="246885"/>
                </a:cubicBezTo>
                <a:cubicBezTo>
                  <a:pt x="1227450" y="246885"/>
                  <a:pt x="1214121" y="233556"/>
                  <a:pt x="1214121" y="217690"/>
                </a:cubicBezTo>
                <a:cubicBezTo>
                  <a:pt x="1214121" y="201823"/>
                  <a:pt x="1227450" y="188495"/>
                  <a:pt x="1243316" y="188495"/>
                </a:cubicBezTo>
                <a:close/>
                <a:moveTo>
                  <a:pt x="1098612" y="188495"/>
                </a:moveTo>
                <a:cubicBezTo>
                  <a:pt x="1115113" y="188495"/>
                  <a:pt x="1127807" y="201189"/>
                  <a:pt x="1127807" y="217690"/>
                </a:cubicBezTo>
                <a:cubicBezTo>
                  <a:pt x="1127807" y="233556"/>
                  <a:pt x="1114478" y="246885"/>
                  <a:pt x="1098612" y="246885"/>
                </a:cubicBezTo>
                <a:cubicBezTo>
                  <a:pt x="1082745" y="246885"/>
                  <a:pt x="1069417" y="233556"/>
                  <a:pt x="1069417" y="217690"/>
                </a:cubicBezTo>
                <a:cubicBezTo>
                  <a:pt x="1069417" y="201823"/>
                  <a:pt x="1082745" y="188495"/>
                  <a:pt x="1098612" y="188495"/>
                </a:cubicBezTo>
                <a:close/>
                <a:moveTo>
                  <a:pt x="954542" y="188495"/>
                </a:moveTo>
                <a:cubicBezTo>
                  <a:pt x="970408" y="188495"/>
                  <a:pt x="983737" y="201189"/>
                  <a:pt x="983737" y="217690"/>
                </a:cubicBezTo>
                <a:cubicBezTo>
                  <a:pt x="983737" y="233556"/>
                  <a:pt x="970408" y="246885"/>
                  <a:pt x="954542" y="246885"/>
                </a:cubicBezTo>
                <a:cubicBezTo>
                  <a:pt x="938675" y="246885"/>
                  <a:pt x="925347" y="233556"/>
                  <a:pt x="925347" y="217690"/>
                </a:cubicBezTo>
                <a:cubicBezTo>
                  <a:pt x="925347" y="201823"/>
                  <a:pt x="938675" y="188495"/>
                  <a:pt x="954542" y="188495"/>
                </a:cubicBezTo>
                <a:close/>
                <a:moveTo>
                  <a:pt x="665134" y="188495"/>
                </a:moveTo>
                <a:cubicBezTo>
                  <a:pt x="681635" y="188495"/>
                  <a:pt x="694329" y="201189"/>
                  <a:pt x="694329" y="217690"/>
                </a:cubicBezTo>
                <a:cubicBezTo>
                  <a:pt x="694329" y="233556"/>
                  <a:pt x="681000" y="246885"/>
                  <a:pt x="665134" y="246885"/>
                </a:cubicBezTo>
                <a:cubicBezTo>
                  <a:pt x="649267" y="246885"/>
                  <a:pt x="635939" y="233556"/>
                  <a:pt x="635939" y="217690"/>
                </a:cubicBezTo>
                <a:cubicBezTo>
                  <a:pt x="635939" y="201823"/>
                  <a:pt x="649267" y="188495"/>
                  <a:pt x="665134" y="188495"/>
                </a:cubicBezTo>
                <a:close/>
                <a:moveTo>
                  <a:pt x="521063" y="188495"/>
                </a:moveTo>
                <a:cubicBezTo>
                  <a:pt x="536929" y="188495"/>
                  <a:pt x="550258" y="201189"/>
                  <a:pt x="550258" y="217690"/>
                </a:cubicBezTo>
                <a:cubicBezTo>
                  <a:pt x="550258" y="233556"/>
                  <a:pt x="536929" y="246885"/>
                  <a:pt x="521063" y="246885"/>
                </a:cubicBezTo>
                <a:cubicBezTo>
                  <a:pt x="505196" y="246885"/>
                  <a:pt x="491868" y="233556"/>
                  <a:pt x="491868" y="217690"/>
                </a:cubicBezTo>
                <a:cubicBezTo>
                  <a:pt x="491868" y="201823"/>
                  <a:pt x="505196" y="188495"/>
                  <a:pt x="521063" y="188495"/>
                </a:cubicBezTo>
                <a:close/>
                <a:moveTo>
                  <a:pt x="2543754" y="0"/>
                </a:moveTo>
                <a:cubicBezTo>
                  <a:pt x="2559620" y="0"/>
                  <a:pt x="2572949" y="12694"/>
                  <a:pt x="2572949" y="29195"/>
                </a:cubicBezTo>
                <a:cubicBezTo>
                  <a:pt x="2572949" y="45061"/>
                  <a:pt x="2559620" y="58390"/>
                  <a:pt x="2543754" y="58390"/>
                </a:cubicBezTo>
                <a:cubicBezTo>
                  <a:pt x="2527888" y="58390"/>
                  <a:pt x="2514559" y="45061"/>
                  <a:pt x="2514559" y="29195"/>
                </a:cubicBezTo>
                <a:cubicBezTo>
                  <a:pt x="2514559" y="13329"/>
                  <a:pt x="2527888" y="0"/>
                  <a:pt x="2543754" y="0"/>
                </a:cubicBezTo>
                <a:close/>
                <a:moveTo>
                  <a:pt x="2376200" y="0"/>
                </a:moveTo>
                <a:cubicBezTo>
                  <a:pt x="2392703" y="0"/>
                  <a:pt x="2405395" y="12694"/>
                  <a:pt x="2405395" y="29195"/>
                </a:cubicBezTo>
                <a:cubicBezTo>
                  <a:pt x="2405395" y="45061"/>
                  <a:pt x="2392067" y="58390"/>
                  <a:pt x="2376200" y="58390"/>
                </a:cubicBezTo>
                <a:cubicBezTo>
                  <a:pt x="2360334" y="58390"/>
                  <a:pt x="2347005" y="45061"/>
                  <a:pt x="2347005" y="29195"/>
                </a:cubicBezTo>
                <a:cubicBezTo>
                  <a:pt x="2347005" y="13329"/>
                  <a:pt x="2360334" y="0"/>
                  <a:pt x="2376200" y="0"/>
                </a:cubicBezTo>
                <a:close/>
                <a:moveTo>
                  <a:pt x="2060771" y="0"/>
                </a:moveTo>
                <a:cubicBezTo>
                  <a:pt x="2076637" y="0"/>
                  <a:pt x="2089966" y="12694"/>
                  <a:pt x="2089966" y="29195"/>
                </a:cubicBezTo>
                <a:cubicBezTo>
                  <a:pt x="2089966" y="45061"/>
                  <a:pt x="2076637" y="58390"/>
                  <a:pt x="2060771" y="58390"/>
                </a:cubicBezTo>
                <a:cubicBezTo>
                  <a:pt x="2044905" y="58390"/>
                  <a:pt x="2031576" y="45061"/>
                  <a:pt x="2031576" y="29195"/>
                </a:cubicBezTo>
                <a:cubicBezTo>
                  <a:pt x="2031576" y="13329"/>
                  <a:pt x="2044905" y="0"/>
                  <a:pt x="2060771" y="0"/>
                </a:cubicBezTo>
                <a:close/>
                <a:moveTo>
                  <a:pt x="1445776" y="0"/>
                </a:moveTo>
                <a:cubicBezTo>
                  <a:pt x="1461643" y="0"/>
                  <a:pt x="1474971" y="12694"/>
                  <a:pt x="1474971" y="29195"/>
                </a:cubicBezTo>
                <a:cubicBezTo>
                  <a:pt x="1474971" y="45061"/>
                  <a:pt x="1461643" y="58390"/>
                  <a:pt x="1445776" y="58390"/>
                </a:cubicBezTo>
                <a:cubicBezTo>
                  <a:pt x="1429910" y="58390"/>
                  <a:pt x="1416581" y="45061"/>
                  <a:pt x="1416581" y="29195"/>
                </a:cubicBezTo>
                <a:cubicBezTo>
                  <a:pt x="1416581" y="13329"/>
                  <a:pt x="1429910" y="0"/>
                  <a:pt x="1445776" y="0"/>
                </a:cubicBezTo>
                <a:close/>
                <a:moveTo>
                  <a:pt x="1205237" y="0"/>
                </a:moveTo>
                <a:cubicBezTo>
                  <a:pt x="1221104" y="0"/>
                  <a:pt x="1234432" y="12694"/>
                  <a:pt x="1234432" y="29195"/>
                </a:cubicBezTo>
                <a:cubicBezTo>
                  <a:pt x="1234432" y="45061"/>
                  <a:pt x="1221104" y="58390"/>
                  <a:pt x="1205237" y="58390"/>
                </a:cubicBezTo>
                <a:cubicBezTo>
                  <a:pt x="1189370" y="58390"/>
                  <a:pt x="1176042" y="45061"/>
                  <a:pt x="1176042" y="29195"/>
                </a:cubicBezTo>
                <a:cubicBezTo>
                  <a:pt x="1176042" y="13329"/>
                  <a:pt x="1189370" y="0"/>
                  <a:pt x="1205237" y="0"/>
                </a:cubicBezTo>
                <a:close/>
                <a:moveTo>
                  <a:pt x="896787" y="0"/>
                </a:moveTo>
                <a:cubicBezTo>
                  <a:pt x="912653" y="0"/>
                  <a:pt x="925982" y="12694"/>
                  <a:pt x="925982" y="29195"/>
                </a:cubicBezTo>
                <a:cubicBezTo>
                  <a:pt x="925982" y="45061"/>
                  <a:pt x="912653" y="58390"/>
                  <a:pt x="896787" y="58390"/>
                </a:cubicBezTo>
                <a:cubicBezTo>
                  <a:pt x="880920" y="58390"/>
                  <a:pt x="867592" y="45061"/>
                  <a:pt x="867592" y="29195"/>
                </a:cubicBezTo>
                <a:cubicBezTo>
                  <a:pt x="867592" y="13329"/>
                  <a:pt x="880920" y="0"/>
                  <a:pt x="896787" y="0"/>
                </a:cubicBezTo>
                <a:close/>
                <a:moveTo>
                  <a:pt x="752084" y="0"/>
                </a:moveTo>
                <a:cubicBezTo>
                  <a:pt x="767950" y="0"/>
                  <a:pt x="781279" y="12694"/>
                  <a:pt x="781279" y="29195"/>
                </a:cubicBezTo>
                <a:cubicBezTo>
                  <a:pt x="781279" y="45061"/>
                  <a:pt x="767950" y="58390"/>
                  <a:pt x="752084" y="58390"/>
                </a:cubicBezTo>
                <a:cubicBezTo>
                  <a:pt x="736217" y="58390"/>
                  <a:pt x="722889" y="45061"/>
                  <a:pt x="722889" y="29195"/>
                </a:cubicBezTo>
                <a:cubicBezTo>
                  <a:pt x="722889" y="13329"/>
                  <a:pt x="736217" y="0"/>
                  <a:pt x="752084" y="0"/>
                </a:cubicBezTo>
                <a:close/>
                <a:moveTo>
                  <a:pt x="607379" y="0"/>
                </a:moveTo>
                <a:cubicBezTo>
                  <a:pt x="623879" y="0"/>
                  <a:pt x="636573" y="12694"/>
                  <a:pt x="636573" y="29195"/>
                </a:cubicBezTo>
                <a:cubicBezTo>
                  <a:pt x="636573" y="45061"/>
                  <a:pt x="623245" y="58390"/>
                  <a:pt x="607379" y="58390"/>
                </a:cubicBezTo>
                <a:cubicBezTo>
                  <a:pt x="591512" y="58390"/>
                  <a:pt x="578184" y="45061"/>
                  <a:pt x="578184" y="29195"/>
                </a:cubicBezTo>
                <a:cubicBezTo>
                  <a:pt x="578184" y="13329"/>
                  <a:pt x="591512" y="0"/>
                  <a:pt x="607379" y="0"/>
                </a:cubicBezTo>
                <a:close/>
                <a:moveTo>
                  <a:pt x="462674" y="0"/>
                </a:moveTo>
                <a:cubicBezTo>
                  <a:pt x="479175" y="0"/>
                  <a:pt x="491869" y="12694"/>
                  <a:pt x="491869" y="29195"/>
                </a:cubicBezTo>
                <a:cubicBezTo>
                  <a:pt x="491869" y="45061"/>
                  <a:pt x="478540" y="58390"/>
                  <a:pt x="462674" y="58390"/>
                </a:cubicBezTo>
                <a:cubicBezTo>
                  <a:pt x="446807" y="58390"/>
                  <a:pt x="433479" y="45061"/>
                  <a:pt x="433479" y="29195"/>
                </a:cubicBezTo>
                <a:cubicBezTo>
                  <a:pt x="433479" y="13329"/>
                  <a:pt x="446807" y="0"/>
                  <a:pt x="462674" y="0"/>
                </a:cubicBezTo>
                <a:close/>
                <a:moveTo>
                  <a:pt x="173900" y="0"/>
                </a:moveTo>
                <a:cubicBezTo>
                  <a:pt x="189766" y="0"/>
                  <a:pt x="203095" y="12694"/>
                  <a:pt x="203095" y="29195"/>
                </a:cubicBezTo>
                <a:cubicBezTo>
                  <a:pt x="203095" y="45061"/>
                  <a:pt x="189766" y="58390"/>
                  <a:pt x="173900" y="58390"/>
                </a:cubicBezTo>
                <a:cubicBezTo>
                  <a:pt x="158033" y="58390"/>
                  <a:pt x="144705" y="45061"/>
                  <a:pt x="144705" y="29195"/>
                </a:cubicBezTo>
                <a:cubicBezTo>
                  <a:pt x="144705" y="13329"/>
                  <a:pt x="158033" y="0"/>
                  <a:pt x="173900" y="0"/>
                </a:cubicBezTo>
                <a:close/>
                <a:moveTo>
                  <a:pt x="29195" y="0"/>
                </a:moveTo>
                <a:cubicBezTo>
                  <a:pt x="45696" y="0"/>
                  <a:pt x="58390" y="12694"/>
                  <a:pt x="58390" y="29195"/>
                </a:cubicBezTo>
                <a:cubicBezTo>
                  <a:pt x="58390" y="45061"/>
                  <a:pt x="45061" y="58390"/>
                  <a:pt x="29195" y="58390"/>
                </a:cubicBezTo>
                <a:cubicBezTo>
                  <a:pt x="13328" y="58390"/>
                  <a:pt x="0" y="45061"/>
                  <a:pt x="0" y="29195"/>
                </a:cubicBezTo>
                <a:cubicBezTo>
                  <a:pt x="0" y="13329"/>
                  <a:pt x="13328" y="0"/>
                  <a:pt x="29195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4141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407065" y="3559881"/>
            <a:ext cx="546218" cy="1563323"/>
          </a:xfrm>
          <a:prstGeom prst="upArrow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10975502" y="1540378"/>
            <a:ext cx="395802" cy="1132821"/>
          </a:xfrm>
          <a:prstGeom prst="upArrow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11656064" y="4576989"/>
            <a:ext cx="277280" cy="793599"/>
          </a:xfrm>
          <a:prstGeom prst="upArrow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3985452" y="-943427"/>
            <a:ext cx="4221096" cy="4269014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91440" tIns="45720" rIns="91440" bIns="45720" rtlCol="0" anchor="b"/>
          <a:lstStyle/>
          <a:p>
            <a:pPr algn="ctr">
              <a:lnSpc>
                <a:spcPct val="100000"/>
              </a:lnSpc>
            </a:pPr>
            <a:r>
              <a:rPr kumimoji="1" lang="en-US" altLang="zh-CN" sz="13800">
                <a:ln w="19050">
                  <a:solidFill>
                    <a:srgbClr val="000000">
                      <a:alpha val="100000"/>
                    </a:srgbClr>
                  </a:solidFill>
                </a:ln>
                <a:gradFill>
                  <a:gsLst>
                    <a:gs pos="0">
                      <a:srgbClr val="99D232">
                        <a:alpha val="100000"/>
                      </a:srgbClr>
                    </a:gs>
                    <a:gs pos="83000">
                      <a:srgbClr val="99D232">
                        <a:alpha val="0"/>
                      </a:srgbClr>
                    </a:gs>
                  </a:gsLst>
                  <a:lin ang="5400000" scaled="0"/>
                </a:gradFill>
                <a:latin typeface="Source Han Sans CN Regular"/>
                <a:ea typeface="Source Han Sans CN Regular"/>
                <a:cs typeface="Source Han Sans CN Regular"/>
              </a:rPr>
              <a:t>04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2701414" y="2908300"/>
            <a:ext cx="6789173" cy="186556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30000"/>
              </a:lnSpc>
            </a:pPr>
            <a:r>
              <a:rPr kumimoji="1" lang="en-US" altLang="zh-CN" sz="4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Regular"/>
                <a:ea typeface="Source Han Sans CN Regular"/>
                <a:cs typeface="Source Han Sans CN Regular"/>
              </a:rPr>
              <a:t>伙伴支持效率低下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709946" y="-357229"/>
            <a:ext cx="864854" cy="1551029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857974" y="535182"/>
            <a:ext cx="568799" cy="413406"/>
          </a:xfrm>
          <a:custGeom>
            <a:avLst/>
            <a:gdLst/>
            <a:ahLst/>
            <a:cxnLst/>
            <a:rect l="l" t="t" r="r" b="b"/>
            <a:pathLst>
              <a:path w="537267" h="390488">
                <a:moveTo>
                  <a:pt x="474259" y="272460"/>
                </a:moveTo>
                <a:cubicBezTo>
                  <a:pt x="461854" y="272289"/>
                  <a:pt x="453511" y="275831"/>
                  <a:pt x="449231" y="283086"/>
                </a:cubicBezTo>
                <a:cubicBezTo>
                  <a:pt x="444952" y="290341"/>
                  <a:pt x="442960" y="302334"/>
                  <a:pt x="443255" y="319065"/>
                </a:cubicBezTo>
                <a:cubicBezTo>
                  <a:pt x="442960" y="335947"/>
                  <a:pt x="444952" y="347890"/>
                  <a:pt x="449231" y="354895"/>
                </a:cubicBezTo>
                <a:cubicBezTo>
                  <a:pt x="453511" y="361900"/>
                  <a:pt x="461854" y="365292"/>
                  <a:pt x="474259" y="365071"/>
                </a:cubicBezTo>
                <a:cubicBezTo>
                  <a:pt x="486761" y="365292"/>
                  <a:pt x="495162" y="361900"/>
                  <a:pt x="499462" y="354895"/>
                </a:cubicBezTo>
                <a:cubicBezTo>
                  <a:pt x="503763" y="347890"/>
                  <a:pt x="505763" y="335947"/>
                  <a:pt x="505463" y="319065"/>
                </a:cubicBezTo>
                <a:cubicBezTo>
                  <a:pt x="505763" y="302334"/>
                  <a:pt x="503763" y="290341"/>
                  <a:pt x="499462" y="283086"/>
                </a:cubicBezTo>
                <a:cubicBezTo>
                  <a:pt x="495162" y="275831"/>
                  <a:pt x="486761" y="272289"/>
                  <a:pt x="474259" y="272460"/>
                </a:cubicBezTo>
                <a:close/>
                <a:moveTo>
                  <a:pt x="178984" y="272460"/>
                </a:moveTo>
                <a:cubicBezTo>
                  <a:pt x="166579" y="272289"/>
                  <a:pt x="158236" y="275831"/>
                  <a:pt x="153956" y="283086"/>
                </a:cubicBezTo>
                <a:cubicBezTo>
                  <a:pt x="149677" y="290341"/>
                  <a:pt x="147685" y="302334"/>
                  <a:pt x="147980" y="319065"/>
                </a:cubicBezTo>
                <a:cubicBezTo>
                  <a:pt x="147685" y="335947"/>
                  <a:pt x="149677" y="347890"/>
                  <a:pt x="153956" y="354895"/>
                </a:cubicBezTo>
                <a:cubicBezTo>
                  <a:pt x="158236" y="361900"/>
                  <a:pt x="166579" y="365292"/>
                  <a:pt x="178984" y="365071"/>
                </a:cubicBezTo>
                <a:cubicBezTo>
                  <a:pt x="191486" y="365292"/>
                  <a:pt x="199887" y="361900"/>
                  <a:pt x="204188" y="354895"/>
                </a:cubicBezTo>
                <a:cubicBezTo>
                  <a:pt x="208488" y="347890"/>
                  <a:pt x="210488" y="335947"/>
                  <a:pt x="210188" y="319065"/>
                </a:cubicBezTo>
                <a:cubicBezTo>
                  <a:pt x="210488" y="302334"/>
                  <a:pt x="208488" y="290341"/>
                  <a:pt x="204188" y="283086"/>
                </a:cubicBezTo>
                <a:cubicBezTo>
                  <a:pt x="199887" y="275831"/>
                  <a:pt x="191486" y="272289"/>
                  <a:pt x="178984" y="272460"/>
                </a:cubicBezTo>
                <a:close/>
                <a:moveTo>
                  <a:pt x="15002" y="249657"/>
                </a:moveTo>
                <a:lnTo>
                  <a:pt x="45406" y="249657"/>
                </a:lnTo>
                <a:lnTo>
                  <a:pt x="45406" y="362071"/>
                </a:lnTo>
                <a:lnTo>
                  <a:pt x="100613" y="362071"/>
                </a:lnTo>
                <a:lnTo>
                  <a:pt x="100613" y="388474"/>
                </a:lnTo>
                <a:lnTo>
                  <a:pt x="15002" y="388474"/>
                </a:lnTo>
                <a:close/>
                <a:moveTo>
                  <a:pt x="474259" y="247656"/>
                </a:moveTo>
                <a:cubicBezTo>
                  <a:pt x="487883" y="247490"/>
                  <a:pt x="499374" y="249468"/>
                  <a:pt x="508730" y="253591"/>
                </a:cubicBezTo>
                <a:cubicBezTo>
                  <a:pt x="518087" y="257713"/>
                  <a:pt x="525177" y="264981"/>
                  <a:pt x="530000" y="275393"/>
                </a:cubicBezTo>
                <a:cubicBezTo>
                  <a:pt x="534822" y="285806"/>
                  <a:pt x="537245" y="300363"/>
                  <a:pt x="537267" y="319065"/>
                </a:cubicBezTo>
                <a:cubicBezTo>
                  <a:pt x="537245" y="337768"/>
                  <a:pt x="534822" y="352325"/>
                  <a:pt x="530000" y="362737"/>
                </a:cubicBezTo>
                <a:cubicBezTo>
                  <a:pt x="525177" y="373150"/>
                  <a:pt x="518087" y="380417"/>
                  <a:pt x="508730" y="384540"/>
                </a:cubicBezTo>
                <a:cubicBezTo>
                  <a:pt x="499374" y="388663"/>
                  <a:pt x="487883" y="390641"/>
                  <a:pt x="474259" y="390474"/>
                </a:cubicBezTo>
                <a:cubicBezTo>
                  <a:pt x="460824" y="390641"/>
                  <a:pt x="449423" y="388663"/>
                  <a:pt x="440055" y="384540"/>
                </a:cubicBezTo>
                <a:cubicBezTo>
                  <a:pt x="430687" y="380417"/>
                  <a:pt x="423553" y="373150"/>
                  <a:pt x="418652" y="362737"/>
                </a:cubicBezTo>
                <a:cubicBezTo>
                  <a:pt x="413752" y="352325"/>
                  <a:pt x="411285" y="337768"/>
                  <a:pt x="411251" y="319065"/>
                </a:cubicBezTo>
                <a:cubicBezTo>
                  <a:pt x="411285" y="300363"/>
                  <a:pt x="413752" y="285806"/>
                  <a:pt x="418652" y="275393"/>
                </a:cubicBezTo>
                <a:cubicBezTo>
                  <a:pt x="423553" y="264981"/>
                  <a:pt x="430687" y="257713"/>
                  <a:pt x="440055" y="253591"/>
                </a:cubicBezTo>
                <a:cubicBezTo>
                  <a:pt x="449423" y="249468"/>
                  <a:pt x="460824" y="247490"/>
                  <a:pt x="474259" y="247656"/>
                </a:cubicBezTo>
                <a:close/>
                <a:moveTo>
                  <a:pt x="337785" y="247656"/>
                </a:moveTo>
                <a:cubicBezTo>
                  <a:pt x="344682" y="247665"/>
                  <a:pt x="351541" y="248098"/>
                  <a:pt x="358363" y="248957"/>
                </a:cubicBezTo>
                <a:cubicBezTo>
                  <a:pt x="365184" y="249815"/>
                  <a:pt x="370793" y="251049"/>
                  <a:pt x="375190" y="252657"/>
                </a:cubicBezTo>
                <a:lnTo>
                  <a:pt x="375190" y="279260"/>
                </a:lnTo>
                <a:cubicBezTo>
                  <a:pt x="369931" y="277364"/>
                  <a:pt x="364297" y="275956"/>
                  <a:pt x="358288" y="275035"/>
                </a:cubicBezTo>
                <a:cubicBezTo>
                  <a:pt x="352279" y="274114"/>
                  <a:pt x="346245" y="273656"/>
                  <a:pt x="340185" y="273660"/>
                </a:cubicBezTo>
                <a:cubicBezTo>
                  <a:pt x="326938" y="273351"/>
                  <a:pt x="317178" y="276518"/>
                  <a:pt x="310907" y="283161"/>
                </a:cubicBezTo>
                <a:cubicBezTo>
                  <a:pt x="304635" y="289803"/>
                  <a:pt x="301526" y="301772"/>
                  <a:pt x="301581" y="319065"/>
                </a:cubicBezTo>
                <a:cubicBezTo>
                  <a:pt x="301536" y="331218"/>
                  <a:pt x="302736" y="340629"/>
                  <a:pt x="305181" y="347299"/>
                </a:cubicBezTo>
                <a:cubicBezTo>
                  <a:pt x="307626" y="353969"/>
                  <a:pt x="311582" y="358594"/>
                  <a:pt x="317049" y="361174"/>
                </a:cubicBezTo>
                <a:cubicBezTo>
                  <a:pt x="322517" y="363755"/>
                  <a:pt x="329762" y="364987"/>
                  <a:pt x="338785" y="364871"/>
                </a:cubicBezTo>
                <a:cubicBezTo>
                  <a:pt x="341565" y="364884"/>
                  <a:pt x="344157" y="364809"/>
                  <a:pt x="346561" y="364646"/>
                </a:cubicBezTo>
                <a:cubicBezTo>
                  <a:pt x="348966" y="364484"/>
                  <a:pt x="351308" y="364159"/>
                  <a:pt x="353587" y="363671"/>
                </a:cubicBezTo>
                <a:lnTo>
                  <a:pt x="353587" y="333667"/>
                </a:lnTo>
                <a:lnTo>
                  <a:pt x="329984" y="333667"/>
                </a:lnTo>
                <a:lnTo>
                  <a:pt x="329984" y="308264"/>
                </a:lnTo>
                <a:lnTo>
                  <a:pt x="381791" y="308264"/>
                </a:lnTo>
                <a:lnTo>
                  <a:pt x="381791" y="384274"/>
                </a:lnTo>
                <a:cubicBezTo>
                  <a:pt x="376452" y="386020"/>
                  <a:pt x="369827" y="387478"/>
                  <a:pt x="361913" y="388649"/>
                </a:cubicBezTo>
                <a:cubicBezTo>
                  <a:pt x="354000" y="389820"/>
                  <a:pt x="345624" y="390428"/>
                  <a:pt x="336785" y="390474"/>
                </a:cubicBezTo>
                <a:cubicBezTo>
                  <a:pt x="322528" y="390671"/>
                  <a:pt x="310304" y="388811"/>
                  <a:pt x="300114" y="384896"/>
                </a:cubicBezTo>
                <a:cubicBezTo>
                  <a:pt x="289924" y="380981"/>
                  <a:pt x="282100" y="373831"/>
                  <a:pt x="276644" y="363449"/>
                </a:cubicBezTo>
                <a:cubicBezTo>
                  <a:pt x="271188" y="353066"/>
                  <a:pt x="268432" y="338271"/>
                  <a:pt x="268376" y="319065"/>
                </a:cubicBezTo>
                <a:cubicBezTo>
                  <a:pt x="268437" y="301308"/>
                  <a:pt x="271250" y="287195"/>
                  <a:pt x="276815" y="276727"/>
                </a:cubicBezTo>
                <a:cubicBezTo>
                  <a:pt x="282379" y="266259"/>
                  <a:pt x="290334" y="258769"/>
                  <a:pt x="300677" y="254257"/>
                </a:cubicBezTo>
                <a:cubicBezTo>
                  <a:pt x="311020" y="249746"/>
                  <a:pt x="323390" y="247545"/>
                  <a:pt x="337785" y="247656"/>
                </a:cubicBezTo>
                <a:close/>
                <a:moveTo>
                  <a:pt x="178984" y="247656"/>
                </a:moveTo>
                <a:cubicBezTo>
                  <a:pt x="192608" y="247490"/>
                  <a:pt x="204099" y="249468"/>
                  <a:pt x="213455" y="253591"/>
                </a:cubicBezTo>
                <a:cubicBezTo>
                  <a:pt x="222812" y="257713"/>
                  <a:pt x="229902" y="264981"/>
                  <a:pt x="234725" y="275393"/>
                </a:cubicBezTo>
                <a:cubicBezTo>
                  <a:pt x="239547" y="285806"/>
                  <a:pt x="241970" y="300363"/>
                  <a:pt x="241992" y="319065"/>
                </a:cubicBezTo>
                <a:cubicBezTo>
                  <a:pt x="241970" y="337768"/>
                  <a:pt x="239547" y="352325"/>
                  <a:pt x="234725" y="362737"/>
                </a:cubicBezTo>
                <a:cubicBezTo>
                  <a:pt x="229902" y="373150"/>
                  <a:pt x="222812" y="380417"/>
                  <a:pt x="213455" y="384540"/>
                </a:cubicBezTo>
                <a:cubicBezTo>
                  <a:pt x="204099" y="388663"/>
                  <a:pt x="192608" y="390641"/>
                  <a:pt x="178984" y="390474"/>
                </a:cubicBezTo>
                <a:cubicBezTo>
                  <a:pt x="165549" y="390641"/>
                  <a:pt x="154148" y="388663"/>
                  <a:pt x="144780" y="384540"/>
                </a:cubicBezTo>
                <a:cubicBezTo>
                  <a:pt x="135412" y="380417"/>
                  <a:pt x="128278" y="373150"/>
                  <a:pt x="123377" y="362737"/>
                </a:cubicBezTo>
                <a:cubicBezTo>
                  <a:pt x="118477" y="352325"/>
                  <a:pt x="116010" y="337768"/>
                  <a:pt x="115976" y="319065"/>
                </a:cubicBezTo>
                <a:cubicBezTo>
                  <a:pt x="116010" y="300363"/>
                  <a:pt x="118477" y="285806"/>
                  <a:pt x="123377" y="275393"/>
                </a:cubicBezTo>
                <a:cubicBezTo>
                  <a:pt x="128278" y="264981"/>
                  <a:pt x="135412" y="257713"/>
                  <a:pt x="144780" y="253591"/>
                </a:cubicBezTo>
                <a:cubicBezTo>
                  <a:pt x="154148" y="249468"/>
                  <a:pt x="165549" y="247490"/>
                  <a:pt x="178984" y="247656"/>
                </a:cubicBezTo>
                <a:close/>
                <a:moveTo>
                  <a:pt x="421729" y="13608"/>
                </a:moveTo>
                <a:lnTo>
                  <a:pt x="421729" y="71215"/>
                </a:lnTo>
                <a:lnTo>
                  <a:pt x="438931" y="71215"/>
                </a:lnTo>
                <a:cubicBezTo>
                  <a:pt x="449042" y="71205"/>
                  <a:pt x="456957" y="70514"/>
                  <a:pt x="462675" y="69141"/>
                </a:cubicBezTo>
                <a:cubicBezTo>
                  <a:pt x="468393" y="67768"/>
                  <a:pt x="472455" y="64973"/>
                  <a:pt x="474862" y="60755"/>
                </a:cubicBezTo>
                <a:cubicBezTo>
                  <a:pt x="477268" y="56537"/>
                  <a:pt x="478560" y="50156"/>
                  <a:pt x="478736" y="41612"/>
                </a:cubicBezTo>
                <a:cubicBezTo>
                  <a:pt x="478678" y="30406"/>
                  <a:pt x="475694" y="22913"/>
                  <a:pt x="469785" y="19134"/>
                </a:cubicBezTo>
                <a:cubicBezTo>
                  <a:pt x="463876" y="15354"/>
                  <a:pt x="453591" y="13512"/>
                  <a:pt x="438931" y="13608"/>
                </a:cubicBezTo>
                <a:close/>
                <a:moveTo>
                  <a:pt x="186909" y="11608"/>
                </a:moveTo>
                <a:cubicBezTo>
                  <a:pt x="175218" y="11787"/>
                  <a:pt x="166130" y="13829"/>
                  <a:pt x="159646" y="17735"/>
                </a:cubicBezTo>
                <a:cubicBezTo>
                  <a:pt x="153163" y="21640"/>
                  <a:pt x="148624" y="27935"/>
                  <a:pt x="146030" y="36618"/>
                </a:cubicBezTo>
                <a:cubicBezTo>
                  <a:pt x="143436" y="45302"/>
                  <a:pt x="142127" y="56901"/>
                  <a:pt x="142104" y="71415"/>
                </a:cubicBezTo>
                <a:cubicBezTo>
                  <a:pt x="141770" y="93160"/>
                  <a:pt x="144837" y="108628"/>
                  <a:pt x="151305" y="117821"/>
                </a:cubicBezTo>
                <a:cubicBezTo>
                  <a:pt x="157772" y="127014"/>
                  <a:pt x="169640" y="131481"/>
                  <a:pt x="186909" y="131223"/>
                </a:cubicBezTo>
                <a:cubicBezTo>
                  <a:pt x="198601" y="131059"/>
                  <a:pt x="207688" y="129076"/>
                  <a:pt x="214172" y="125274"/>
                </a:cubicBezTo>
                <a:cubicBezTo>
                  <a:pt x="220655" y="121472"/>
                  <a:pt x="225194" y="115237"/>
                  <a:pt x="227788" y="106568"/>
                </a:cubicBezTo>
                <a:cubicBezTo>
                  <a:pt x="230382" y="97899"/>
                  <a:pt x="231691" y="86181"/>
                  <a:pt x="231715" y="71415"/>
                </a:cubicBezTo>
                <a:cubicBezTo>
                  <a:pt x="231691" y="56835"/>
                  <a:pt x="230382" y="45191"/>
                  <a:pt x="227788" y="36485"/>
                </a:cubicBezTo>
                <a:cubicBezTo>
                  <a:pt x="225194" y="27779"/>
                  <a:pt x="220655" y="21484"/>
                  <a:pt x="214172" y="17601"/>
                </a:cubicBezTo>
                <a:cubicBezTo>
                  <a:pt x="207688" y="13718"/>
                  <a:pt x="198601" y="11720"/>
                  <a:pt x="186909" y="11608"/>
                </a:cubicBezTo>
                <a:close/>
                <a:moveTo>
                  <a:pt x="408527" y="2007"/>
                </a:moveTo>
                <a:lnTo>
                  <a:pt x="439131" y="2007"/>
                </a:lnTo>
                <a:cubicBezTo>
                  <a:pt x="452492" y="2051"/>
                  <a:pt x="462997" y="3251"/>
                  <a:pt x="470646" y="5607"/>
                </a:cubicBezTo>
                <a:cubicBezTo>
                  <a:pt x="478295" y="7963"/>
                  <a:pt x="483733" y="12008"/>
                  <a:pt x="486959" y="17742"/>
                </a:cubicBezTo>
                <a:cubicBezTo>
                  <a:pt x="490186" y="23476"/>
                  <a:pt x="491845" y="31433"/>
                  <a:pt x="491938" y="41612"/>
                </a:cubicBezTo>
                <a:cubicBezTo>
                  <a:pt x="492009" y="53596"/>
                  <a:pt x="489717" y="62681"/>
                  <a:pt x="485062" y="68865"/>
                </a:cubicBezTo>
                <a:cubicBezTo>
                  <a:pt x="480407" y="75049"/>
                  <a:pt x="472964" y="79033"/>
                  <a:pt x="462734" y="80817"/>
                </a:cubicBezTo>
                <a:lnTo>
                  <a:pt x="505139" y="140824"/>
                </a:lnTo>
                <a:lnTo>
                  <a:pt x="489337" y="140824"/>
                </a:lnTo>
                <a:lnTo>
                  <a:pt x="449132" y="82417"/>
                </a:lnTo>
                <a:cubicBezTo>
                  <a:pt x="448224" y="82513"/>
                  <a:pt x="446990" y="82571"/>
                  <a:pt x="445432" y="82592"/>
                </a:cubicBezTo>
                <a:cubicBezTo>
                  <a:pt x="443873" y="82613"/>
                  <a:pt x="442040" y="82621"/>
                  <a:pt x="439931" y="82617"/>
                </a:cubicBezTo>
                <a:lnTo>
                  <a:pt x="421729" y="82617"/>
                </a:lnTo>
                <a:lnTo>
                  <a:pt x="421729" y="140824"/>
                </a:lnTo>
                <a:lnTo>
                  <a:pt x="408527" y="140824"/>
                </a:lnTo>
                <a:close/>
                <a:moveTo>
                  <a:pt x="274377" y="2007"/>
                </a:moveTo>
                <a:lnTo>
                  <a:pt x="287579" y="2007"/>
                </a:lnTo>
                <a:lnTo>
                  <a:pt x="287579" y="92218"/>
                </a:lnTo>
                <a:cubicBezTo>
                  <a:pt x="287408" y="106961"/>
                  <a:pt x="290150" y="117179"/>
                  <a:pt x="295805" y="122872"/>
                </a:cubicBezTo>
                <a:cubicBezTo>
                  <a:pt x="301460" y="128564"/>
                  <a:pt x="311053" y="131281"/>
                  <a:pt x="324583" y="131023"/>
                </a:cubicBezTo>
                <a:cubicBezTo>
                  <a:pt x="338752" y="131281"/>
                  <a:pt x="348620" y="128564"/>
                  <a:pt x="354187" y="122872"/>
                </a:cubicBezTo>
                <a:cubicBezTo>
                  <a:pt x="359755" y="117179"/>
                  <a:pt x="362422" y="106961"/>
                  <a:pt x="362188" y="92218"/>
                </a:cubicBezTo>
                <a:lnTo>
                  <a:pt x="362188" y="2007"/>
                </a:lnTo>
                <a:lnTo>
                  <a:pt x="375190" y="2007"/>
                </a:lnTo>
                <a:lnTo>
                  <a:pt x="375190" y="96218"/>
                </a:lnTo>
                <a:cubicBezTo>
                  <a:pt x="375223" y="112512"/>
                  <a:pt x="371056" y="124380"/>
                  <a:pt x="362688" y="131823"/>
                </a:cubicBezTo>
                <a:cubicBezTo>
                  <a:pt x="354321" y="139266"/>
                  <a:pt x="341552" y="142933"/>
                  <a:pt x="324383" y="142824"/>
                </a:cubicBezTo>
                <a:cubicBezTo>
                  <a:pt x="307248" y="142970"/>
                  <a:pt x="294613" y="139378"/>
                  <a:pt x="286479" y="132048"/>
                </a:cubicBezTo>
                <a:cubicBezTo>
                  <a:pt x="278344" y="124718"/>
                  <a:pt x="274311" y="112775"/>
                  <a:pt x="274377" y="96218"/>
                </a:cubicBezTo>
                <a:close/>
                <a:moveTo>
                  <a:pt x="0" y="2007"/>
                </a:moveTo>
                <a:lnTo>
                  <a:pt x="15202" y="2007"/>
                </a:lnTo>
                <a:lnTo>
                  <a:pt x="55207" y="67215"/>
                </a:lnTo>
                <a:lnTo>
                  <a:pt x="56407" y="67215"/>
                </a:lnTo>
                <a:lnTo>
                  <a:pt x="95812" y="2007"/>
                </a:lnTo>
                <a:lnTo>
                  <a:pt x="110614" y="2007"/>
                </a:lnTo>
                <a:lnTo>
                  <a:pt x="61808" y="79416"/>
                </a:lnTo>
                <a:lnTo>
                  <a:pt x="61808" y="140824"/>
                </a:lnTo>
                <a:lnTo>
                  <a:pt x="48406" y="140824"/>
                </a:lnTo>
                <a:lnTo>
                  <a:pt x="48406" y="79616"/>
                </a:lnTo>
                <a:close/>
                <a:moveTo>
                  <a:pt x="186909" y="6"/>
                </a:moveTo>
                <a:cubicBezTo>
                  <a:pt x="200290" y="-123"/>
                  <a:pt x="211311" y="2003"/>
                  <a:pt x="219972" y="6385"/>
                </a:cubicBezTo>
                <a:cubicBezTo>
                  <a:pt x="228634" y="10767"/>
                  <a:pt x="235062" y="18183"/>
                  <a:pt x="239256" y="28632"/>
                </a:cubicBezTo>
                <a:cubicBezTo>
                  <a:pt x="243451" y="39082"/>
                  <a:pt x="245537" y="53343"/>
                  <a:pt x="245516" y="71415"/>
                </a:cubicBezTo>
                <a:cubicBezTo>
                  <a:pt x="245537" y="89488"/>
                  <a:pt x="243451" y="103749"/>
                  <a:pt x="239256" y="114198"/>
                </a:cubicBezTo>
                <a:cubicBezTo>
                  <a:pt x="235062" y="124648"/>
                  <a:pt x="228634" y="132064"/>
                  <a:pt x="219972" y="136446"/>
                </a:cubicBezTo>
                <a:cubicBezTo>
                  <a:pt x="211311" y="140828"/>
                  <a:pt x="200290" y="142954"/>
                  <a:pt x="186909" y="142824"/>
                </a:cubicBezTo>
                <a:cubicBezTo>
                  <a:pt x="173284" y="142776"/>
                  <a:pt x="162174" y="140605"/>
                  <a:pt x="153579" y="136312"/>
                </a:cubicBezTo>
                <a:cubicBezTo>
                  <a:pt x="144984" y="132019"/>
                  <a:pt x="138645" y="124692"/>
                  <a:pt x="134562" y="114332"/>
                </a:cubicBezTo>
                <a:cubicBezTo>
                  <a:pt x="130479" y="103971"/>
                  <a:pt x="128392" y="89666"/>
                  <a:pt x="128302" y="71415"/>
                </a:cubicBezTo>
                <a:cubicBezTo>
                  <a:pt x="128273" y="53343"/>
                  <a:pt x="130330" y="39082"/>
                  <a:pt x="134473" y="28632"/>
                </a:cubicBezTo>
                <a:cubicBezTo>
                  <a:pt x="138615" y="18183"/>
                  <a:pt x="145014" y="10767"/>
                  <a:pt x="153668" y="6385"/>
                </a:cubicBezTo>
                <a:cubicBezTo>
                  <a:pt x="162322" y="2003"/>
                  <a:pt x="173402" y="-123"/>
                  <a:pt x="186909" y="6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cap="sq">
            <a:noFill/>
          </a:ln>
          <a:effectLst/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jUyN2MyZGE4NTkyMDgyYzljYjRhOTY1NjRmODJkZGE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276005"/>
      </a:accent1>
      <a:accent2>
        <a:srgbClr val="99D2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1865</Words>
  <Application>WPS 演示</Application>
  <PresentationFormat/>
  <Paragraphs>366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6" baseType="lpstr">
      <vt:lpstr>Arial</vt:lpstr>
      <vt:lpstr>宋体</vt:lpstr>
      <vt:lpstr>Wingdings</vt:lpstr>
      <vt:lpstr>Source Han Sans</vt:lpstr>
      <vt:lpstr>Thonburi</vt:lpstr>
      <vt:lpstr>Source Han Sans CN Regular</vt:lpstr>
      <vt:lpstr>OPPOSans B</vt:lpstr>
      <vt:lpstr>Source Han Sans CN Bold</vt:lpstr>
      <vt:lpstr>等线</vt:lpstr>
      <vt:lpstr>汉仪中等线KW</vt:lpstr>
      <vt:lpstr>微软雅黑</vt:lpstr>
      <vt:lpstr>Arial Unicode MS</vt:lpstr>
      <vt:lpstr>Calibri</vt:lpstr>
      <vt:lpstr>OPPOSans H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李瑞瑞</cp:lastModifiedBy>
  <cp:revision>1</cp:revision>
  <dcterms:created xsi:type="dcterms:W3CDTF">2025-05-07T15:21:14Z</dcterms:created>
  <dcterms:modified xsi:type="dcterms:W3CDTF">2025-05-07T15:21:14Z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85A0EB3C0FC8DC5D697A1B68D8C7E551_42</vt:lpwstr>
  </property>
  <property fmtid="{D5CDD505-2E9C-101B-9397-08002B2CF9AE}" pid="3" name="KSOProductBuildVer">
    <vt:lpwstr>2052-6.9.0.8865</vt:lpwstr>
  </property>
</Properties>
</file>